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110"/>
  </p:notesMasterIdLst>
  <p:sldIdLst>
    <p:sldId id="256" r:id="rId2"/>
    <p:sldId id="257" r:id="rId3"/>
    <p:sldId id="419" r:id="rId4"/>
    <p:sldId id="357" r:id="rId5"/>
    <p:sldId id="258" r:id="rId6"/>
    <p:sldId id="260" r:id="rId7"/>
    <p:sldId id="415" r:id="rId8"/>
    <p:sldId id="424" r:id="rId9"/>
    <p:sldId id="414" r:id="rId10"/>
    <p:sldId id="262" r:id="rId11"/>
    <p:sldId id="420" r:id="rId12"/>
    <p:sldId id="358" r:id="rId13"/>
    <p:sldId id="263" r:id="rId14"/>
    <p:sldId id="354" r:id="rId15"/>
    <p:sldId id="264" r:id="rId16"/>
    <p:sldId id="421" r:id="rId17"/>
    <p:sldId id="353" r:id="rId18"/>
    <p:sldId id="265" r:id="rId19"/>
    <p:sldId id="359" r:id="rId20"/>
    <p:sldId id="266" r:id="rId21"/>
    <p:sldId id="422" r:id="rId22"/>
    <p:sldId id="365" r:id="rId23"/>
    <p:sldId id="269" r:id="rId24"/>
    <p:sldId id="270" r:id="rId25"/>
    <p:sldId id="426" r:id="rId26"/>
    <p:sldId id="363" r:id="rId27"/>
    <p:sldId id="423" r:id="rId28"/>
    <p:sldId id="399" r:id="rId29"/>
    <p:sldId id="271" r:id="rId30"/>
    <p:sldId id="400" r:id="rId31"/>
    <p:sldId id="272" r:id="rId32"/>
    <p:sldId id="273" r:id="rId33"/>
    <p:sldId id="274" r:id="rId34"/>
    <p:sldId id="351" r:id="rId35"/>
    <p:sldId id="427" r:id="rId36"/>
    <p:sldId id="275" r:id="rId37"/>
    <p:sldId id="393" r:id="rId38"/>
    <p:sldId id="392" r:id="rId39"/>
    <p:sldId id="278" r:id="rId40"/>
    <p:sldId id="279" r:id="rId41"/>
    <p:sldId id="344" r:id="rId42"/>
    <p:sldId id="280" r:id="rId43"/>
    <p:sldId id="281" r:id="rId44"/>
    <p:sldId id="282" r:id="rId45"/>
    <p:sldId id="283" r:id="rId46"/>
    <p:sldId id="284" r:id="rId47"/>
    <p:sldId id="285" r:id="rId48"/>
    <p:sldId id="286" r:id="rId49"/>
    <p:sldId id="367" r:id="rId50"/>
    <p:sldId id="287" r:id="rId51"/>
    <p:sldId id="288" r:id="rId52"/>
    <p:sldId id="289" r:id="rId53"/>
    <p:sldId id="290" r:id="rId54"/>
    <p:sldId id="291" r:id="rId55"/>
    <p:sldId id="292" r:id="rId56"/>
    <p:sldId id="293" r:id="rId57"/>
    <p:sldId id="294" r:id="rId58"/>
    <p:sldId id="428" r:id="rId59"/>
    <p:sldId id="429" r:id="rId60"/>
    <p:sldId id="295" r:id="rId61"/>
    <p:sldId id="376" r:id="rId62"/>
    <p:sldId id="296" r:id="rId63"/>
    <p:sldId id="297" r:id="rId64"/>
    <p:sldId id="430" r:id="rId65"/>
    <p:sldId id="345" r:id="rId66"/>
    <p:sldId id="298" r:id="rId67"/>
    <p:sldId id="299" r:id="rId68"/>
    <p:sldId id="300" r:id="rId69"/>
    <p:sldId id="301" r:id="rId70"/>
    <p:sldId id="302" r:id="rId71"/>
    <p:sldId id="303" r:id="rId72"/>
    <p:sldId id="335" r:id="rId73"/>
    <p:sldId id="304" r:id="rId74"/>
    <p:sldId id="305" r:id="rId75"/>
    <p:sldId id="416" r:id="rId76"/>
    <p:sldId id="417" r:id="rId77"/>
    <p:sldId id="418" r:id="rId78"/>
    <p:sldId id="401" r:id="rId79"/>
    <p:sldId id="388" r:id="rId80"/>
    <p:sldId id="391" r:id="rId81"/>
    <p:sldId id="389" r:id="rId82"/>
    <p:sldId id="308" r:id="rId83"/>
    <p:sldId id="309" r:id="rId84"/>
    <p:sldId id="390" r:id="rId85"/>
    <p:sldId id="412" r:id="rId86"/>
    <p:sldId id="413" r:id="rId87"/>
    <p:sldId id="436" r:id="rId88"/>
    <p:sldId id="310" r:id="rId89"/>
    <p:sldId id="431" r:id="rId90"/>
    <p:sldId id="311" r:id="rId91"/>
    <p:sldId id="435" r:id="rId92"/>
    <p:sldId id="312" r:id="rId93"/>
    <p:sldId id="314" r:id="rId94"/>
    <p:sldId id="432" r:id="rId95"/>
    <p:sldId id="409" r:id="rId96"/>
    <p:sldId id="411" r:id="rId97"/>
    <p:sldId id="315" r:id="rId98"/>
    <p:sldId id="316" r:id="rId99"/>
    <p:sldId id="433" r:id="rId100"/>
    <p:sldId id="317" r:id="rId101"/>
    <p:sldId id="434" r:id="rId102"/>
    <p:sldId id="402" r:id="rId103"/>
    <p:sldId id="318" r:id="rId104"/>
    <p:sldId id="387" r:id="rId105"/>
    <p:sldId id="403" r:id="rId106"/>
    <p:sldId id="319" r:id="rId107"/>
    <p:sldId id="404" r:id="rId108"/>
    <p:sldId id="320" r:id="rId109"/>
  </p:sldIdLst>
  <p:sldSz cx="9144000" cy="6858000" type="screen4x3"/>
  <p:notesSz cx="7315200" cy="9601200"/>
  <p:defaultTextStyle>
    <a:defPPr>
      <a:defRPr lang="en-GB"/>
    </a:defPPr>
    <a:lvl1pPr algn="l" defTabSz="449263" rtl="0" fontAlgn="base">
      <a:spcBef>
        <a:spcPct val="0"/>
      </a:spcBef>
      <a:spcAft>
        <a:spcPct val="0"/>
      </a:spcAft>
      <a:buClr>
        <a:srgbClr val="000000"/>
      </a:buClr>
      <a:buSzPct val="100000"/>
      <a:buFont typeface="Times New Roman" panose="02020603050405020304" pitchFamily="18" charset="0"/>
      <a:defRPr sz="2400" kern="1200">
        <a:solidFill>
          <a:schemeClr val="bg1"/>
        </a:solidFill>
        <a:latin typeface="Times New Roman" panose="02020603050405020304" pitchFamily="18" charset="0"/>
        <a:ea typeface="Microsoft YaHei" panose="020B0503020204020204" pitchFamily="34" charset="-122"/>
        <a:cs typeface="+mn-cs"/>
      </a:defRPr>
    </a:lvl1pPr>
    <a:lvl2pPr marL="742950" indent="-285750" algn="l" defTabSz="449263" rtl="0" fontAlgn="base">
      <a:spcBef>
        <a:spcPct val="0"/>
      </a:spcBef>
      <a:spcAft>
        <a:spcPct val="0"/>
      </a:spcAft>
      <a:buClr>
        <a:srgbClr val="000000"/>
      </a:buClr>
      <a:buSzPct val="100000"/>
      <a:buFont typeface="Times New Roman" panose="02020603050405020304" pitchFamily="18" charset="0"/>
      <a:defRPr sz="2400" kern="1200">
        <a:solidFill>
          <a:schemeClr val="bg1"/>
        </a:solidFill>
        <a:latin typeface="Times New Roman" panose="02020603050405020304" pitchFamily="18" charset="0"/>
        <a:ea typeface="Microsoft YaHei" panose="020B0503020204020204" pitchFamily="34" charset="-122"/>
        <a:cs typeface="+mn-cs"/>
      </a:defRPr>
    </a:lvl2pPr>
    <a:lvl3pPr marL="1143000" indent="-228600" algn="l" defTabSz="449263" rtl="0" fontAlgn="base">
      <a:spcBef>
        <a:spcPct val="0"/>
      </a:spcBef>
      <a:spcAft>
        <a:spcPct val="0"/>
      </a:spcAft>
      <a:buClr>
        <a:srgbClr val="000000"/>
      </a:buClr>
      <a:buSzPct val="100000"/>
      <a:buFont typeface="Times New Roman" panose="02020603050405020304" pitchFamily="18" charset="0"/>
      <a:defRPr sz="2400" kern="1200">
        <a:solidFill>
          <a:schemeClr val="bg1"/>
        </a:solidFill>
        <a:latin typeface="Times New Roman" panose="02020603050405020304" pitchFamily="18" charset="0"/>
        <a:ea typeface="Microsoft YaHei" panose="020B0503020204020204" pitchFamily="34" charset="-122"/>
        <a:cs typeface="+mn-cs"/>
      </a:defRPr>
    </a:lvl3pPr>
    <a:lvl4pPr marL="1600200" indent="-228600" algn="l" defTabSz="449263" rtl="0" fontAlgn="base">
      <a:spcBef>
        <a:spcPct val="0"/>
      </a:spcBef>
      <a:spcAft>
        <a:spcPct val="0"/>
      </a:spcAft>
      <a:buClr>
        <a:srgbClr val="000000"/>
      </a:buClr>
      <a:buSzPct val="100000"/>
      <a:buFont typeface="Times New Roman" panose="02020603050405020304" pitchFamily="18" charset="0"/>
      <a:defRPr sz="2400" kern="1200">
        <a:solidFill>
          <a:schemeClr val="bg1"/>
        </a:solidFill>
        <a:latin typeface="Times New Roman" panose="02020603050405020304" pitchFamily="18" charset="0"/>
        <a:ea typeface="Microsoft YaHei" panose="020B0503020204020204" pitchFamily="34" charset="-122"/>
        <a:cs typeface="+mn-cs"/>
      </a:defRPr>
    </a:lvl4pPr>
    <a:lvl5pPr marL="2057400" indent="-228600" algn="l" defTabSz="449263" rtl="0" fontAlgn="base">
      <a:spcBef>
        <a:spcPct val="0"/>
      </a:spcBef>
      <a:spcAft>
        <a:spcPct val="0"/>
      </a:spcAft>
      <a:buClr>
        <a:srgbClr val="000000"/>
      </a:buClr>
      <a:buSzPct val="100000"/>
      <a:buFont typeface="Times New Roman" panose="02020603050405020304" pitchFamily="18" charset="0"/>
      <a:defRPr sz="2400" kern="1200">
        <a:solidFill>
          <a:schemeClr val="bg1"/>
        </a:solidFill>
        <a:latin typeface="Times New Roman" panose="02020603050405020304" pitchFamily="18" charset="0"/>
        <a:ea typeface="Microsoft YaHei" panose="020B0503020204020204" pitchFamily="34" charset="-122"/>
        <a:cs typeface="+mn-cs"/>
      </a:defRPr>
    </a:lvl5pPr>
    <a:lvl6pPr marL="2286000" algn="l" defTabSz="914400" rtl="0" eaLnBrk="1" latinLnBrk="0" hangingPunct="1">
      <a:defRPr sz="2400" kern="1200">
        <a:solidFill>
          <a:schemeClr val="bg1"/>
        </a:solidFill>
        <a:latin typeface="Times New Roman" panose="02020603050405020304" pitchFamily="18" charset="0"/>
        <a:ea typeface="Microsoft YaHei" panose="020B0503020204020204" pitchFamily="34" charset="-122"/>
        <a:cs typeface="+mn-cs"/>
      </a:defRPr>
    </a:lvl6pPr>
    <a:lvl7pPr marL="2743200" algn="l" defTabSz="914400" rtl="0" eaLnBrk="1" latinLnBrk="0" hangingPunct="1">
      <a:defRPr sz="2400" kern="1200">
        <a:solidFill>
          <a:schemeClr val="bg1"/>
        </a:solidFill>
        <a:latin typeface="Times New Roman" panose="02020603050405020304" pitchFamily="18" charset="0"/>
        <a:ea typeface="Microsoft YaHei" panose="020B0503020204020204" pitchFamily="34" charset="-122"/>
        <a:cs typeface="+mn-cs"/>
      </a:defRPr>
    </a:lvl7pPr>
    <a:lvl8pPr marL="3200400" algn="l" defTabSz="914400" rtl="0" eaLnBrk="1" latinLnBrk="0" hangingPunct="1">
      <a:defRPr sz="2400" kern="1200">
        <a:solidFill>
          <a:schemeClr val="bg1"/>
        </a:solidFill>
        <a:latin typeface="Times New Roman" panose="02020603050405020304" pitchFamily="18" charset="0"/>
        <a:ea typeface="Microsoft YaHei" panose="020B0503020204020204" pitchFamily="34" charset="-122"/>
        <a:cs typeface="+mn-cs"/>
      </a:defRPr>
    </a:lvl8pPr>
    <a:lvl9pPr marL="3657600" algn="l" defTabSz="914400" rtl="0" eaLnBrk="1" latinLnBrk="0" hangingPunct="1">
      <a:defRPr sz="2400" kern="1200">
        <a:solidFill>
          <a:schemeClr val="bg1"/>
        </a:solidFill>
        <a:latin typeface="Times New Roman" panose="02020603050405020304" pitchFamily="18" charset="0"/>
        <a:ea typeface="Microsoft YaHei" panose="020B0503020204020204" pitchFamily="34"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3024">
          <p15:clr>
            <a:srgbClr val="A4A3A4"/>
          </p15:clr>
        </p15:guide>
        <p15:guide id="4"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62" autoAdjust="0"/>
    <p:restoredTop sz="94660"/>
  </p:normalViewPr>
  <p:slideViewPr>
    <p:cSldViewPr>
      <p:cViewPr varScale="1">
        <p:scale>
          <a:sx n="69" d="100"/>
          <a:sy n="69" d="100"/>
        </p:scale>
        <p:origin x="1002" y="48"/>
      </p:cViewPr>
      <p:guideLst>
        <p:guide orient="horz" pos="2160"/>
        <p:guide pos="288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61.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image" Target="../media/image66.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media/image69.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4.png"/></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image" Target="../media/image75.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95.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144.wmf"/><Relationship Id="rId1" Type="http://schemas.openxmlformats.org/officeDocument/2006/relationships/image" Target="../media/image143.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8.wmf"/><Relationship Id="rId6" Type="http://schemas.openxmlformats.org/officeDocument/2006/relationships/image" Target="../media/image24.wmf"/><Relationship Id="rId5" Type="http://schemas.openxmlformats.org/officeDocument/2006/relationships/image" Target="../media/image23.wmf"/><Relationship Id="rId4" Type="http://schemas.openxmlformats.org/officeDocument/2006/relationships/image" Target="../media/image2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6.wmf"/><Relationship Id="rId5" Type="http://schemas.openxmlformats.org/officeDocument/2006/relationships/image" Target="../media/image28.wmf"/><Relationship Id="rId4" Type="http://schemas.openxmlformats.org/officeDocument/2006/relationships/image" Target="../media/image2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6.png"/></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image" Target="../media/image48.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0594" name="AutoShape 1"/>
          <p:cNvSpPr>
            <a:spLocks noChangeArrowheads="1"/>
          </p:cNvSpPr>
          <p:nvPr/>
        </p:nvSpPr>
        <p:spPr bwMode="auto">
          <a:xfrm>
            <a:off x="0" y="0"/>
            <a:ext cx="7315200" cy="9601200"/>
          </a:xfrm>
          <a:prstGeom prst="roundRect">
            <a:avLst>
              <a:gd name="adj" fmla="val 23"/>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
        <p:nvSpPr>
          <p:cNvPr id="110595" name="AutoShape 2"/>
          <p:cNvSpPr>
            <a:spLocks noChangeArrowheads="1"/>
          </p:cNvSpPr>
          <p:nvPr/>
        </p:nvSpPr>
        <p:spPr bwMode="auto">
          <a:xfrm>
            <a:off x="0" y="0"/>
            <a:ext cx="7315200" cy="9601200"/>
          </a:xfrm>
          <a:prstGeom prst="roundRect">
            <a:avLst>
              <a:gd name="adj" fmla="val 23"/>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
        <p:nvSpPr>
          <p:cNvPr id="110596" name="AutoShape 3"/>
          <p:cNvSpPr>
            <a:spLocks noChangeArrowheads="1"/>
          </p:cNvSpPr>
          <p:nvPr/>
        </p:nvSpPr>
        <p:spPr bwMode="auto">
          <a:xfrm>
            <a:off x="0" y="0"/>
            <a:ext cx="7315200" cy="9601200"/>
          </a:xfrm>
          <a:prstGeom prst="roundRect">
            <a:avLst>
              <a:gd name="adj" fmla="val 23"/>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
        <p:nvSpPr>
          <p:cNvPr id="110597" name="Text Box 4"/>
          <p:cNvSpPr txBox="1">
            <a:spLocks noChangeArrowheads="1"/>
          </p:cNvSpPr>
          <p:nvPr/>
        </p:nvSpPr>
        <p:spPr bwMode="auto">
          <a:xfrm>
            <a:off x="0" y="0"/>
            <a:ext cx="3169920" cy="480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
        <p:nvSpPr>
          <p:cNvPr id="110598" name="Text Box 5"/>
          <p:cNvSpPr txBox="1">
            <a:spLocks noChangeArrowheads="1"/>
          </p:cNvSpPr>
          <p:nvPr/>
        </p:nvSpPr>
        <p:spPr bwMode="auto">
          <a:xfrm>
            <a:off x="4143587" y="0"/>
            <a:ext cx="3169920" cy="480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
        <p:nvSpPr>
          <p:cNvPr id="110599" name="Rectangle 6"/>
          <p:cNvSpPr>
            <a:spLocks noGrp="1" noRot="1" noChangeAspect="1" noChangeArrowheads="1"/>
          </p:cNvSpPr>
          <p:nvPr>
            <p:ph type="sldImg"/>
          </p:nvPr>
        </p:nvSpPr>
        <p:spPr bwMode="auto">
          <a:xfrm>
            <a:off x="1258888" y="720725"/>
            <a:ext cx="4792662" cy="3594100"/>
          </a:xfrm>
          <a:prstGeom prst="rect">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2055" name="Rectangle 7"/>
          <p:cNvSpPr>
            <a:spLocks noGrp="1" noChangeArrowheads="1"/>
          </p:cNvSpPr>
          <p:nvPr>
            <p:ph type="body"/>
          </p:nvPr>
        </p:nvSpPr>
        <p:spPr bwMode="auto">
          <a:xfrm>
            <a:off x="731520" y="4560570"/>
            <a:ext cx="5847081" cy="4315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139" tIns="49472" rIns="95139" bIns="49472" numCol="1" anchor="t" anchorCtr="0" compatLnSpc="1">
            <a:prstTxWarp prst="textNoShape">
              <a:avLst/>
            </a:prstTxWarp>
          </a:bodyPr>
          <a:lstStyle/>
          <a:p>
            <a:pPr lvl="0"/>
            <a:endParaRPr lang="es-AR" noProof="0"/>
          </a:p>
        </p:txBody>
      </p:sp>
      <p:sp>
        <p:nvSpPr>
          <p:cNvPr id="110601" name="Text Box 8"/>
          <p:cNvSpPr txBox="1">
            <a:spLocks noChangeArrowheads="1"/>
          </p:cNvSpPr>
          <p:nvPr/>
        </p:nvSpPr>
        <p:spPr bwMode="auto">
          <a:xfrm>
            <a:off x="0" y="9119474"/>
            <a:ext cx="3169920" cy="480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
        <p:nvSpPr>
          <p:cNvPr id="2057" name="Rectangle 9"/>
          <p:cNvSpPr>
            <a:spLocks noGrp="1" noChangeArrowheads="1"/>
          </p:cNvSpPr>
          <p:nvPr>
            <p:ph type="sldNum"/>
          </p:nvPr>
        </p:nvSpPr>
        <p:spPr bwMode="auto">
          <a:xfrm>
            <a:off x="4143588" y="9119474"/>
            <a:ext cx="3164839" cy="4750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139" tIns="49472" rIns="95139" bIns="49472" numCol="1" anchor="b" anchorCtr="0" compatLnSpc="1">
            <a:prstTxWarp prst="textNoShape">
              <a:avLst/>
            </a:prstTxWarp>
          </a:bodyPr>
          <a:lstStyle>
            <a:lvl1pPr algn="r">
              <a:buClrTx/>
              <a:buFontTx/>
              <a:buNone/>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1300">
                <a:solidFill>
                  <a:srgbClr val="000000"/>
                </a:solidFill>
                <a:cs typeface="Segoe UI" panose="020B0502040204020203" pitchFamily="34" charset="0"/>
              </a:defRPr>
            </a:lvl1pPr>
          </a:lstStyle>
          <a:p>
            <a:fld id="{B8AC35E9-1AD7-42BC-96ED-81644DEFC32F}" type="slidenum">
              <a:rPr lang="es-MX" altLang="pt-BR"/>
              <a:pPr/>
              <a:t>‹Nº›</a:t>
            </a:fld>
            <a:endParaRPr lang="es-MX" altLang="pt-BR"/>
          </a:p>
        </p:txBody>
      </p:sp>
    </p:spTree>
    <p:extLst>
      <p:ext uri="{BB962C8B-B14F-4D97-AF65-F5344CB8AC3E}">
        <p14:creationId xmlns:p14="http://schemas.microsoft.com/office/powerpoint/2010/main" val="2409337805"/>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1618"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6CB6241A-E61B-4A4C-B516-6894C204084C}" type="slidenum">
              <a:rPr lang="es-MX" altLang="pt-BR" sz="1300">
                <a:solidFill>
                  <a:srgbClr val="000000"/>
                </a:solidFill>
              </a:rPr>
              <a:pPr eaLnBrk="1" hangingPunct="1"/>
              <a:t>1</a:t>
            </a:fld>
            <a:endParaRPr lang="es-MX" altLang="pt-BR" sz="1300">
              <a:solidFill>
                <a:srgbClr val="000000"/>
              </a:solidFill>
            </a:endParaRPr>
          </a:p>
        </p:txBody>
      </p:sp>
      <p:sp>
        <p:nvSpPr>
          <p:cNvPr id="111619"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8D5EFE0F-5467-49A1-9E43-454E8F79C687}" type="slidenum">
              <a:rPr lang="es-MX" altLang="pt-BR" sz="1300">
                <a:solidFill>
                  <a:srgbClr val="000000"/>
                </a:solidFill>
                <a:cs typeface="Segoe UI" panose="020B0502040204020203" pitchFamily="34" charset="0"/>
              </a:rPr>
              <a:pPr algn="r" eaLnBrk="1" hangingPunct="1">
                <a:buClrTx/>
                <a:buFontTx/>
                <a:buNone/>
              </a:pPr>
              <a:t>1</a:t>
            </a:fld>
            <a:endParaRPr lang="es-MX" altLang="pt-BR" sz="1300">
              <a:solidFill>
                <a:srgbClr val="000000"/>
              </a:solidFill>
              <a:cs typeface="Segoe UI" panose="020B0502040204020203" pitchFamily="34" charset="0"/>
            </a:endParaRPr>
          </a:p>
        </p:txBody>
      </p:sp>
      <p:sp>
        <p:nvSpPr>
          <p:cNvPr id="111620"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BC8328E1-9B2C-42F3-B3AA-89432CDCAC53}" type="slidenum">
              <a:rPr lang="es-MX" altLang="pt-BR" sz="1300">
                <a:solidFill>
                  <a:srgbClr val="000000"/>
                </a:solidFill>
                <a:cs typeface="Segoe UI" panose="020B0502040204020203" pitchFamily="34" charset="0"/>
              </a:rPr>
              <a:pPr algn="r" eaLnBrk="1" hangingPunct="1">
                <a:buClrTx/>
                <a:buFontTx/>
                <a:buNone/>
              </a:pPr>
              <a:t>1</a:t>
            </a:fld>
            <a:endParaRPr lang="es-MX" altLang="pt-BR" sz="1300">
              <a:solidFill>
                <a:srgbClr val="000000"/>
              </a:solidFill>
              <a:cs typeface="Segoe UI" panose="020B0502040204020203" pitchFamily="34" charset="0"/>
            </a:endParaRPr>
          </a:p>
        </p:txBody>
      </p:sp>
      <p:sp>
        <p:nvSpPr>
          <p:cNvPr id="111621" name="Text Box 3"/>
          <p:cNvSpPr txBox="1">
            <a:spLocks noChangeArrowheads="1"/>
          </p:cNvSpPr>
          <p:nvPr/>
        </p:nvSpPr>
        <p:spPr bwMode="auto">
          <a:xfrm>
            <a:off x="4143587" y="9119474"/>
            <a:ext cx="3169920" cy="480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0791B5FF-656A-48FF-8B4A-7D59B642A6EF}" type="slidenum">
              <a:rPr lang="es-MX" altLang="pt-BR" sz="1300">
                <a:solidFill>
                  <a:srgbClr val="000000"/>
                </a:solidFill>
              </a:rPr>
              <a:pPr algn="r" eaLnBrk="1" hangingPunct="1">
                <a:buClrTx/>
                <a:buFontTx/>
                <a:buNone/>
              </a:pPr>
              <a:t>1</a:t>
            </a:fld>
            <a:endParaRPr lang="es-MX" altLang="pt-BR" sz="1300">
              <a:solidFill>
                <a:srgbClr val="000000"/>
              </a:solidFill>
            </a:endParaRPr>
          </a:p>
        </p:txBody>
      </p:sp>
      <p:sp>
        <p:nvSpPr>
          <p:cNvPr id="111622" name="Rectangle 4"/>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1623" name="Text Box 5"/>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8786"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251EB2B8-2375-4713-8BBD-136E8074A5BC}" type="slidenum">
              <a:rPr lang="es-MX" altLang="pt-BR" sz="1300">
                <a:solidFill>
                  <a:srgbClr val="000000"/>
                </a:solidFill>
              </a:rPr>
              <a:pPr eaLnBrk="1" hangingPunct="1"/>
              <a:t>14</a:t>
            </a:fld>
            <a:endParaRPr lang="es-MX" altLang="pt-BR" sz="1300">
              <a:solidFill>
                <a:srgbClr val="000000"/>
              </a:solidFill>
            </a:endParaRPr>
          </a:p>
        </p:txBody>
      </p:sp>
      <p:sp>
        <p:nvSpPr>
          <p:cNvPr id="118787"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2CDB9B08-7295-479E-BFE7-503E31EB3802}" type="slidenum">
              <a:rPr lang="es-MX" altLang="pt-BR" sz="1300">
                <a:solidFill>
                  <a:srgbClr val="000000"/>
                </a:solidFill>
                <a:cs typeface="Segoe UI" panose="020B0502040204020203" pitchFamily="34" charset="0"/>
              </a:rPr>
              <a:pPr algn="r" eaLnBrk="1" hangingPunct="1">
                <a:buClrTx/>
                <a:buFontTx/>
                <a:buNone/>
              </a:pPr>
              <a:t>14</a:t>
            </a:fld>
            <a:endParaRPr lang="es-MX" altLang="pt-BR" sz="1300">
              <a:solidFill>
                <a:srgbClr val="000000"/>
              </a:solidFill>
              <a:cs typeface="Segoe UI" panose="020B0502040204020203" pitchFamily="34" charset="0"/>
            </a:endParaRPr>
          </a:p>
        </p:txBody>
      </p:sp>
      <p:sp>
        <p:nvSpPr>
          <p:cNvPr id="118788"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892F911F-D49C-45DC-B312-40ECE2A6EC5F}" type="slidenum">
              <a:rPr lang="es-MX" altLang="pt-BR" sz="1300">
                <a:solidFill>
                  <a:srgbClr val="000000"/>
                </a:solidFill>
                <a:cs typeface="Segoe UI" panose="020B0502040204020203" pitchFamily="34" charset="0"/>
              </a:rPr>
              <a:pPr algn="r" eaLnBrk="1" hangingPunct="1">
                <a:buClrTx/>
                <a:buFontTx/>
                <a:buNone/>
              </a:pPr>
              <a:t>14</a:t>
            </a:fld>
            <a:endParaRPr lang="es-MX" altLang="pt-BR" sz="1300">
              <a:solidFill>
                <a:srgbClr val="000000"/>
              </a:solidFill>
              <a:cs typeface="Segoe UI" panose="020B0502040204020203" pitchFamily="34" charset="0"/>
            </a:endParaRPr>
          </a:p>
        </p:txBody>
      </p:sp>
      <p:sp>
        <p:nvSpPr>
          <p:cNvPr id="118789" name="Rectangle 3"/>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8790" name="Text Box 4"/>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9810"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50EC5514-DFDE-4187-A971-83865C88B4F1}" type="slidenum">
              <a:rPr lang="es-MX" altLang="pt-BR" sz="1300">
                <a:solidFill>
                  <a:srgbClr val="000000"/>
                </a:solidFill>
              </a:rPr>
              <a:pPr eaLnBrk="1" hangingPunct="1"/>
              <a:t>15</a:t>
            </a:fld>
            <a:endParaRPr lang="es-MX" altLang="pt-BR" sz="1300">
              <a:solidFill>
                <a:srgbClr val="000000"/>
              </a:solidFill>
            </a:endParaRPr>
          </a:p>
        </p:txBody>
      </p:sp>
      <p:sp>
        <p:nvSpPr>
          <p:cNvPr id="119811"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E93837C0-DD01-4EAF-A8BF-75DDA311FD85}" type="slidenum">
              <a:rPr lang="es-MX" altLang="pt-BR" sz="1300">
                <a:solidFill>
                  <a:srgbClr val="000000"/>
                </a:solidFill>
                <a:cs typeface="Segoe UI" panose="020B0502040204020203" pitchFamily="34" charset="0"/>
              </a:rPr>
              <a:pPr algn="r" eaLnBrk="1" hangingPunct="1">
                <a:buClrTx/>
                <a:buFontTx/>
                <a:buNone/>
              </a:pPr>
              <a:t>15</a:t>
            </a:fld>
            <a:endParaRPr lang="es-MX" altLang="pt-BR" sz="1300">
              <a:solidFill>
                <a:srgbClr val="000000"/>
              </a:solidFill>
              <a:cs typeface="Segoe UI" panose="020B0502040204020203" pitchFamily="34" charset="0"/>
            </a:endParaRPr>
          </a:p>
        </p:txBody>
      </p:sp>
      <p:sp>
        <p:nvSpPr>
          <p:cNvPr id="119812"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D6AF6675-1879-4534-A6B7-0EDA3FC963E5}" type="slidenum">
              <a:rPr lang="es-MX" altLang="pt-BR" sz="1300">
                <a:solidFill>
                  <a:srgbClr val="000000"/>
                </a:solidFill>
                <a:cs typeface="Segoe UI" panose="020B0502040204020203" pitchFamily="34" charset="0"/>
              </a:rPr>
              <a:pPr algn="r" eaLnBrk="1" hangingPunct="1">
                <a:buClrTx/>
                <a:buFontTx/>
                <a:buNone/>
              </a:pPr>
              <a:t>15</a:t>
            </a:fld>
            <a:endParaRPr lang="es-MX" altLang="pt-BR" sz="1300">
              <a:solidFill>
                <a:srgbClr val="000000"/>
              </a:solidFill>
              <a:cs typeface="Segoe UI" panose="020B0502040204020203" pitchFamily="34" charset="0"/>
            </a:endParaRPr>
          </a:p>
        </p:txBody>
      </p:sp>
      <p:sp>
        <p:nvSpPr>
          <p:cNvPr id="119813" name="Rectangle 3"/>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9814" name="Text Box 4"/>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9810"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50EC5514-DFDE-4187-A971-83865C88B4F1}" type="slidenum">
              <a:rPr lang="es-MX" altLang="pt-BR" sz="1300">
                <a:solidFill>
                  <a:srgbClr val="000000"/>
                </a:solidFill>
              </a:rPr>
              <a:pPr eaLnBrk="1" hangingPunct="1"/>
              <a:t>16</a:t>
            </a:fld>
            <a:endParaRPr lang="es-MX" altLang="pt-BR" sz="1300">
              <a:solidFill>
                <a:srgbClr val="000000"/>
              </a:solidFill>
            </a:endParaRPr>
          </a:p>
        </p:txBody>
      </p:sp>
      <p:sp>
        <p:nvSpPr>
          <p:cNvPr id="119811"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E93837C0-DD01-4EAF-A8BF-75DDA311FD85}" type="slidenum">
              <a:rPr lang="es-MX" altLang="pt-BR" sz="1300">
                <a:solidFill>
                  <a:srgbClr val="000000"/>
                </a:solidFill>
                <a:cs typeface="Segoe UI" panose="020B0502040204020203" pitchFamily="34" charset="0"/>
              </a:rPr>
              <a:pPr algn="r" eaLnBrk="1" hangingPunct="1">
                <a:buClrTx/>
                <a:buFontTx/>
                <a:buNone/>
              </a:pPr>
              <a:t>16</a:t>
            </a:fld>
            <a:endParaRPr lang="es-MX" altLang="pt-BR" sz="1300">
              <a:solidFill>
                <a:srgbClr val="000000"/>
              </a:solidFill>
              <a:cs typeface="Segoe UI" panose="020B0502040204020203" pitchFamily="34" charset="0"/>
            </a:endParaRPr>
          </a:p>
        </p:txBody>
      </p:sp>
      <p:sp>
        <p:nvSpPr>
          <p:cNvPr id="119812"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D6AF6675-1879-4534-A6B7-0EDA3FC963E5}" type="slidenum">
              <a:rPr lang="es-MX" altLang="pt-BR" sz="1300">
                <a:solidFill>
                  <a:srgbClr val="000000"/>
                </a:solidFill>
                <a:cs typeface="Segoe UI" panose="020B0502040204020203" pitchFamily="34" charset="0"/>
              </a:rPr>
              <a:pPr algn="r" eaLnBrk="1" hangingPunct="1">
                <a:buClrTx/>
                <a:buFontTx/>
                <a:buNone/>
              </a:pPr>
              <a:t>16</a:t>
            </a:fld>
            <a:endParaRPr lang="es-MX" altLang="pt-BR" sz="1300">
              <a:solidFill>
                <a:srgbClr val="000000"/>
              </a:solidFill>
              <a:cs typeface="Segoe UI" panose="020B0502040204020203" pitchFamily="34" charset="0"/>
            </a:endParaRPr>
          </a:p>
        </p:txBody>
      </p:sp>
      <p:sp>
        <p:nvSpPr>
          <p:cNvPr id="119813" name="Rectangle 3"/>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9814" name="Text Box 4"/>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extLst>
      <p:ext uri="{BB962C8B-B14F-4D97-AF65-F5344CB8AC3E}">
        <p14:creationId xmlns:p14="http://schemas.microsoft.com/office/powerpoint/2010/main" val="607675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0834"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E26D39C9-8732-464F-9B23-3BE82A3BFCEA}" type="slidenum">
              <a:rPr lang="es-MX" altLang="pt-BR" sz="1300">
                <a:solidFill>
                  <a:srgbClr val="000000"/>
                </a:solidFill>
              </a:rPr>
              <a:pPr eaLnBrk="1" hangingPunct="1"/>
              <a:t>17</a:t>
            </a:fld>
            <a:endParaRPr lang="es-MX" altLang="pt-BR" sz="1300">
              <a:solidFill>
                <a:srgbClr val="000000"/>
              </a:solidFill>
            </a:endParaRPr>
          </a:p>
        </p:txBody>
      </p:sp>
      <p:sp>
        <p:nvSpPr>
          <p:cNvPr id="120835"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B9C579CE-6D14-4888-B528-ACD77B1156A0}" type="slidenum">
              <a:rPr lang="es-MX" altLang="pt-BR" sz="1300">
                <a:solidFill>
                  <a:srgbClr val="000000"/>
                </a:solidFill>
                <a:cs typeface="Segoe UI" panose="020B0502040204020203" pitchFamily="34" charset="0"/>
              </a:rPr>
              <a:pPr algn="r" eaLnBrk="1" hangingPunct="1">
                <a:buClrTx/>
                <a:buFontTx/>
                <a:buNone/>
              </a:pPr>
              <a:t>17</a:t>
            </a:fld>
            <a:endParaRPr lang="es-MX" altLang="pt-BR" sz="1300">
              <a:solidFill>
                <a:srgbClr val="000000"/>
              </a:solidFill>
              <a:cs typeface="Segoe UI" panose="020B0502040204020203" pitchFamily="34" charset="0"/>
            </a:endParaRPr>
          </a:p>
        </p:txBody>
      </p:sp>
      <p:sp>
        <p:nvSpPr>
          <p:cNvPr id="120836"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D21C5904-B673-4FAF-9353-0AD6FD3DDB05}" type="slidenum">
              <a:rPr lang="es-MX" altLang="pt-BR" sz="1300">
                <a:solidFill>
                  <a:srgbClr val="000000"/>
                </a:solidFill>
                <a:cs typeface="Segoe UI" panose="020B0502040204020203" pitchFamily="34" charset="0"/>
              </a:rPr>
              <a:pPr algn="r" eaLnBrk="1" hangingPunct="1">
                <a:buClrTx/>
                <a:buFontTx/>
                <a:buNone/>
              </a:pPr>
              <a:t>17</a:t>
            </a:fld>
            <a:endParaRPr lang="es-MX" altLang="pt-BR" sz="1300">
              <a:solidFill>
                <a:srgbClr val="000000"/>
              </a:solidFill>
              <a:cs typeface="Segoe UI" panose="020B0502040204020203" pitchFamily="34" charset="0"/>
            </a:endParaRPr>
          </a:p>
        </p:txBody>
      </p:sp>
      <p:sp>
        <p:nvSpPr>
          <p:cNvPr id="120837" name="Rectangle 3"/>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0838" name="Text Box 4"/>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1858"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2EEAC846-1A7F-4DBE-AD74-96F4F0D6D48F}" type="slidenum">
              <a:rPr lang="es-MX" altLang="pt-BR" sz="1300">
                <a:solidFill>
                  <a:srgbClr val="000000"/>
                </a:solidFill>
              </a:rPr>
              <a:pPr eaLnBrk="1" hangingPunct="1"/>
              <a:t>18</a:t>
            </a:fld>
            <a:endParaRPr lang="es-MX" altLang="pt-BR" sz="1300">
              <a:solidFill>
                <a:srgbClr val="000000"/>
              </a:solidFill>
            </a:endParaRPr>
          </a:p>
        </p:txBody>
      </p:sp>
      <p:sp>
        <p:nvSpPr>
          <p:cNvPr id="121859"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414E950E-F634-4F62-B51E-6AC1AA4EFF66}" type="slidenum">
              <a:rPr lang="es-MX" altLang="pt-BR" sz="1300">
                <a:solidFill>
                  <a:srgbClr val="000000"/>
                </a:solidFill>
                <a:cs typeface="Segoe UI" panose="020B0502040204020203" pitchFamily="34" charset="0"/>
              </a:rPr>
              <a:pPr algn="r" eaLnBrk="1" hangingPunct="1">
                <a:buClrTx/>
                <a:buFontTx/>
                <a:buNone/>
              </a:pPr>
              <a:t>18</a:t>
            </a:fld>
            <a:endParaRPr lang="es-MX" altLang="pt-BR" sz="1300">
              <a:solidFill>
                <a:srgbClr val="000000"/>
              </a:solidFill>
              <a:cs typeface="Segoe UI" panose="020B0502040204020203" pitchFamily="34" charset="0"/>
            </a:endParaRPr>
          </a:p>
        </p:txBody>
      </p:sp>
      <p:sp>
        <p:nvSpPr>
          <p:cNvPr id="121860"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65DEFE29-25CB-4B81-81A1-1D1AF7D46FC9}" type="slidenum">
              <a:rPr lang="es-MX" altLang="pt-BR" sz="1300">
                <a:solidFill>
                  <a:srgbClr val="000000"/>
                </a:solidFill>
                <a:cs typeface="Segoe UI" panose="020B0502040204020203" pitchFamily="34" charset="0"/>
              </a:rPr>
              <a:pPr algn="r" eaLnBrk="1" hangingPunct="1">
                <a:buClrTx/>
                <a:buFontTx/>
                <a:buNone/>
              </a:pPr>
              <a:t>18</a:t>
            </a:fld>
            <a:endParaRPr lang="es-MX" altLang="pt-BR" sz="1300">
              <a:solidFill>
                <a:srgbClr val="000000"/>
              </a:solidFill>
              <a:cs typeface="Segoe UI" panose="020B0502040204020203" pitchFamily="34" charset="0"/>
            </a:endParaRPr>
          </a:p>
        </p:txBody>
      </p:sp>
      <p:sp>
        <p:nvSpPr>
          <p:cNvPr id="121861" name="Rectangle 3"/>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1862" name="Text Box 4"/>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882"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AC88DB27-EE55-409D-B237-40F3D333F2CC}" type="slidenum">
              <a:rPr lang="es-MX" altLang="pt-BR" sz="1300">
                <a:solidFill>
                  <a:srgbClr val="000000"/>
                </a:solidFill>
              </a:rPr>
              <a:pPr eaLnBrk="1" hangingPunct="1"/>
              <a:t>20</a:t>
            </a:fld>
            <a:endParaRPr lang="es-MX" altLang="pt-BR" sz="1300">
              <a:solidFill>
                <a:srgbClr val="000000"/>
              </a:solidFill>
            </a:endParaRPr>
          </a:p>
        </p:txBody>
      </p:sp>
      <p:sp>
        <p:nvSpPr>
          <p:cNvPr id="122883"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6C171D39-2B8F-4058-8E17-7FEB7CCBA476}" type="slidenum">
              <a:rPr lang="es-MX" altLang="pt-BR" sz="1300">
                <a:solidFill>
                  <a:srgbClr val="000000"/>
                </a:solidFill>
                <a:cs typeface="Segoe UI" panose="020B0502040204020203" pitchFamily="34" charset="0"/>
              </a:rPr>
              <a:pPr algn="r" eaLnBrk="1" hangingPunct="1">
                <a:buClrTx/>
                <a:buFontTx/>
                <a:buNone/>
              </a:pPr>
              <a:t>20</a:t>
            </a:fld>
            <a:endParaRPr lang="es-MX" altLang="pt-BR" sz="1300">
              <a:solidFill>
                <a:srgbClr val="000000"/>
              </a:solidFill>
              <a:cs typeface="Segoe UI" panose="020B0502040204020203" pitchFamily="34" charset="0"/>
            </a:endParaRPr>
          </a:p>
        </p:txBody>
      </p:sp>
      <p:sp>
        <p:nvSpPr>
          <p:cNvPr id="122884"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49F7D5DA-9610-41E0-83CD-A42020354F99}" type="slidenum">
              <a:rPr lang="es-MX" altLang="pt-BR" sz="1300">
                <a:solidFill>
                  <a:srgbClr val="000000"/>
                </a:solidFill>
                <a:cs typeface="Segoe UI" panose="020B0502040204020203" pitchFamily="34" charset="0"/>
              </a:rPr>
              <a:pPr algn="r" eaLnBrk="1" hangingPunct="1">
                <a:buClrTx/>
                <a:buFontTx/>
                <a:buNone/>
              </a:pPr>
              <a:t>20</a:t>
            </a:fld>
            <a:endParaRPr lang="es-MX" altLang="pt-BR" sz="1300">
              <a:solidFill>
                <a:srgbClr val="000000"/>
              </a:solidFill>
              <a:cs typeface="Segoe UI" panose="020B0502040204020203" pitchFamily="34" charset="0"/>
            </a:endParaRPr>
          </a:p>
        </p:txBody>
      </p:sp>
      <p:sp>
        <p:nvSpPr>
          <p:cNvPr id="122885" name="Rectangle 3"/>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2886" name="Text Box 4"/>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882"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AC88DB27-EE55-409D-B237-40F3D333F2CC}" type="slidenum">
              <a:rPr lang="es-MX" altLang="pt-BR" sz="1300">
                <a:solidFill>
                  <a:srgbClr val="000000"/>
                </a:solidFill>
              </a:rPr>
              <a:pPr eaLnBrk="1" hangingPunct="1"/>
              <a:t>21</a:t>
            </a:fld>
            <a:endParaRPr lang="es-MX" altLang="pt-BR" sz="1300">
              <a:solidFill>
                <a:srgbClr val="000000"/>
              </a:solidFill>
            </a:endParaRPr>
          </a:p>
        </p:txBody>
      </p:sp>
      <p:sp>
        <p:nvSpPr>
          <p:cNvPr id="122883"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6C171D39-2B8F-4058-8E17-7FEB7CCBA476}" type="slidenum">
              <a:rPr lang="es-MX" altLang="pt-BR" sz="1300">
                <a:solidFill>
                  <a:srgbClr val="000000"/>
                </a:solidFill>
                <a:cs typeface="Segoe UI" panose="020B0502040204020203" pitchFamily="34" charset="0"/>
              </a:rPr>
              <a:pPr algn="r" eaLnBrk="1" hangingPunct="1">
                <a:buClrTx/>
                <a:buFontTx/>
                <a:buNone/>
              </a:pPr>
              <a:t>21</a:t>
            </a:fld>
            <a:endParaRPr lang="es-MX" altLang="pt-BR" sz="1300">
              <a:solidFill>
                <a:srgbClr val="000000"/>
              </a:solidFill>
              <a:cs typeface="Segoe UI" panose="020B0502040204020203" pitchFamily="34" charset="0"/>
            </a:endParaRPr>
          </a:p>
        </p:txBody>
      </p:sp>
      <p:sp>
        <p:nvSpPr>
          <p:cNvPr id="122884"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49F7D5DA-9610-41E0-83CD-A42020354F99}" type="slidenum">
              <a:rPr lang="es-MX" altLang="pt-BR" sz="1300">
                <a:solidFill>
                  <a:srgbClr val="000000"/>
                </a:solidFill>
                <a:cs typeface="Segoe UI" panose="020B0502040204020203" pitchFamily="34" charset="0"/>
              </a:rPr>
              <a:pPr algn="r" eaLnBrk="1" hangingPunct="1">
                <a:buClrTx/>
                <a:buFontTx/>
                <a:buNone/>
              </a:pPr>
              <a:t>21</a:t>
            </a:fld>
            <a:endParaRPr lang="es-MX" altLang="pt-BR" sz="1300">
              <a:solidFill>
                <a:srgbClr val="000000"/>
              </a:solidFill>
              <a:cs typeface="Segoe UI" panose="020B0502040204020203" pitchFamily="34" charset="0"/>
            </a:endParaRPr>
          </a:p>
        </p:txBody>
      </p:sp>
      <p:sp>
        <p:nvSpPr>
          <p:cNvPr id="122885" name="Rectangle 3"/>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2886" name="Text Box 4"/>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extLst>
      <p:ext uri="{BB962C8B-B14F-4D97-AF65-F5344CB8AC3E}">
        <p14:creationId xmlns:p14="http://schemas.microsoft.com/office/powerpoint/2010/main" val="2076255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3906"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1F89E969-24F7-4FF1-B627-899995F0E9E5}" type="slidenum">
              <a:rPr lang="es-MX" altLang="pt-BR" sz="1300">
                <a:solidFill>
                  <a:srgbClr val="000000"/>
                </a:solidFill>
              </a:rPr>
              <a:pPr eaLnBrk="1" hangingPunct="1"/>
              <a:t>23</a:t>
            </a:fld>
            <a:endParaRPr lang="es-MX" altLang="pt-BR" sz="1300">
              <a:solidFill>
                <a:srgbClr val="000000"/>
              </a:solidFill>
            </a:endParaRPr>
          </a:p>
        </p:txBody>
      </p:sp>
      <p:sp>
        <p:nvSpPr>
          <p:cNvPr id="123907"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62972E60-2CC0-4C58-8912-60A530E90D36}" type="slidenum">
              <a:rPr lang="es-MX" altLang="pt-BR" sz="1300">
                <a:solidFill>
                  <a:srgbClr val="000000"/>
                </a:solidFill>
                <a:cs typeface="Segoe UI" panose="020B0502040204020203" pitchFamily="34" charset="0"/>
              </a:rPr>
              <a:pPr algn="r" eaLnBrk="1" hangingPunct="1">
                <a:buClrTx/>
                <a:buFontTx/>
                <a:buNone/>
              </a:pPr>
              <a:t>23</a:t>
            </a:fld>
            <a:endParaRPr lang="es-MX" altLang="pt-BR" sz="1300">
              <a:solidFill>
                <a:srgbClr val="000000"/>
              </a:solidFill>
              <a:cs typeface="Segoe UI" panose="020B0502040204020203" pitchFamily="34" charset="0"/>
            </a:endParaRPr>
          </a:p>
        </p:txBody>
      </p:sp>
      <p:sp>
        <p:nvSpPr>
          <p:cNvPr id="123908"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EC19294C-58B6-4555-9BE5-6966A1E76A2A}" type="slidenum">
              <a:rPr lang="es-MX" altLang="pt-BR" sz="1300">
                <a:solidFill>
                  <a:srgbClr val="000000"/>
                </a:solidFill>
                <a:cs typeface="Segoe UI" panose="020B0502040204020203" pitchFamily="34" charset="0"/>
              </a:rPr>
              <a:pPr algn="r" eaLnBrk="1" hangingPunct="1">
                <a:buClrTx/>
                <a:buFontTx/>
                <a:buNone/>
              </a:pPr>
              <a:t>23</a:t>
            </a:fld>
            <a:endParaRPr lang="es-MX" altLang="pt-BR" sz="1300">
              <a:solidFill>
                <a:srgbClr val="000000"/>
              </a:solidFill>
              <a:cs typeface="Segoe UI" panose="020B0502040204020203" pitchFamily="34" charset="0"/>
            </a:endParaRPr>
          </a:p>
        </p:txBody>
      </p:sp>
      <p:sp>
        <p:nvSpPr>
          <p:cNvPr id="123909" name="Rectangle 3"/>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3910" name="Text Box 4"/>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4930"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3B5C3A88-6668-4873-A5CD-A9368B1100EC}" type="slidenum">
              <a:rPr lang="es-MX" altLang="pt-BR" sz="1300">
                <a:solidFill>
                  <a:srgbClr val="000000"/>
                </a:solidFill>
              </a:rPr>
              <a:pPr eaLnBrk="1" hangingPunct="1"/>
              <a:t>24</a:t>
            </a:fld>
            <a:endParaRPr lang="es-MX" altLang="pt-BR" sz="1300">
              <a:solidFill>
                <a:srgbClr val="000000"/>
              </a:solidFill>
            </a:endParaRPr>
          </a:p>
        </p:txBody>
      </p:sp>
      <p:sp>
        <p:nvSpPr>
          <p:cNvPr id="124931"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C464FEFE-E5CA-4776-BDCA-7DA51BC3ABF4}" type="slidenum">
              <a:rPr lang="es-MX" altLang="pt-BR" sz="1300">
                <a:solidFill>
                  <a:srgbClr val="000000"/>
                </a:solidFill>
                <a:cs typeface="Segoe UI" panose="020B0502040204020203" pitchFamily="34" charset="0"/>
              </a:rPr>
              <a:pPr algn="r" eaLnBrk="1" hangingPunct="1">
                <a:buClrTx/>
                <a:buFontTx/>
                <a:buNone/>
              </a:pPr>
              <a:t>24</a:t>
            </a:fld>
            <a:endParaRPr lang="es-MX" altLang="pt-BR" sz="1300">
              <a:solidFill>
                <a:srgbClr val="000000"/>
              </a:solidFill>
              <a:cs typeface="Segoe UI" panose="020B0502040204020203" pitchFamily="34" charset="0"/>
            </a:endParaRPr>
          </a:p>
        </p:txBody>
      </p:sp>
      <p:sp>
        <p:nvSpPr>
          <p:cNvPr id="124932"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DDAE9B27-2618-4736-A17C-64BD21391E3F}" type="slidenum">
              <a:rPr lang="es-MX" altLang="pt-BR" sz="1300">
                <a:solidFill>
                  <a:srgbClr val="000000"/>
                </a:solidFill>
                <a:cs typeface="Segoe UI" panose="020B0502040204020203" pitchFamily="34" charset="0"/>
              </a:rPr>
              <a:pPr algn="r" eaLnBrk="1" hangingPunct="1">
                <a:buClrTx/>
                <a:buFontTx/>
                <a:buNone/>
              </a:pPr>
              <a:t>24</a:t>
            </a:fld>
            <a:endParaRPr lang="es-MX" altLang="pt-BR" sz="1300">
              <a:solidFill>
                <a:srgbClr val="000000"/>
              </a:solidFill>
              <a:cs typeface="Segoe UI" panose="020B0502040204020203" pitchFamily="34" charset="0"/>
            </a:endParaRPr>
          </a:p>
        </p:txBody>
      </p:sp>
      <p:sp>
        <p:nvSpPr>
          <p:cNvPr id="124933" name="Rectangle 3"/>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4934" name="Text Box 4"/>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5954"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9E4AD487-05BB-4C72-8BEF-6D38FCCF218D}" type="slidenum">
              <a:rPr lang="es-MX" altLang="pt-BR" sz="1300">
                <a:solidFill>
                  <a:srgbClr val="000000"/>
                </a:solidFill>
              </a:rPr>
              <a:pPr eaLnBrk="1" hangingPunct="1"/>
              <a:t>26</a:t>
            </a:fld>
            <a:endParaRPr lang="es-MX" altLang="pt-BR" sz="1300">
              <a:solidFill>
                <a:srgbClr val="000000"/>
              </a:solidFill>
            </a:endParaRPr>
          </a:p>
        </p:txBody>
      </p:sp>
      <p:sp>
        <p:nvSpPr>
          <p:cNvPr id="125955"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07DA683E-A975-41CE-BECF-1729F07A28F4}" type="slidenum">
              <a:rPr lang="es-MX" altLang="pt-BR" sz="1300">
                <a:solidFill>
                  <a:srgbClr val="000000"/>
                </a:solidFill>
                <a:cs typeface="Segoe UI" panose="020B0502040204020203" pitchFamily="34" charset="0"/>
              </a:rPr>
              <a:pPr algn="r" eaLnBrk="1" hangingPunct="1">
                <a:buClrTx/>
                <a:buFontTx/>
                <a:buNone/>
              </a:pPr>
              <a:t>26</a:t>
            </a:fld>
            <a:endParaRPr lang="es-MX" altLang="pt-BR" sz="1300">
              <a:solidFill>
                <a:srgbClr val="000000"/>
              </a:solidFill>
              <a:cs typeface="Segoe UI" panose="020B0502040204020203" pitchFamily="34" charset="0"/>
            </a:endParaRPr>
          </a:p>
        </p:txBody>
      </p:sp>
      <p:sp>
        <p:nvSpPr>
          <p:cNvPr id="125956"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B3624478-EC44-42DE-B170-4DFA17AD4F6D}" type="slidenum">
              <a:rPr lang="es-MX" altLang="pt-BR" sz="1300">
                <a:solidFill>
                  <a:srgbClr val="000000"/>
                </a:solidFill>
                <a:cs typeface="Segoe UI" panose="020B0502040204020203" pitchFamily="34" charset="0"/>
              </a:rPr>
              <a:pPr algn="r" eaLnBrk="1" hangingPunct="1">
                <a:buClrTx/>
                <a:buFontTx/>
                <a:buNone/>
              </a:pPr>
              <a:t>26</a:t>
            </a:fld>
            <a:endParaRPr lang="es-MX" altLang="pt-BR" sz="1300">
              <a:solidFill>
                <a:srgbClr val="000000"/>
              </a:solidFill>
              <a:cs typeface="Segoe UI" panose="020B0502040204020203" pitchFamily="34" charset="0"/>
            </a:endParaRPr>
          </a:p>
        </p:txBody>
      </p:sp>
      <p:sp>
        <p:nvSpPr>
          <p:cNvPr id="125957" name="Rectangle 3"/>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5958" name="Text Box 4"/>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42"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9D0AFA49-86A0-41CF-8B01-EB203B30B851}" type="slidenum">
              <a:rPr lang="es-MX" altLang="pt-BR" sz="1300">
                <a:solidFill>
                  <a:srgbClr val="000000"/>
                </a:solidFill>
              </a:rPr>
              <a:pPr eaLnBrk="1" hangingPunct="1"/>
              <a:t>2</a:t>
            </a:fld>
            <a:endParaRPr lang="es-MX" altLang="pt-BR" sz="1300">
              <a:solidFill>
                <a:srgbClr val="000000"/>
              </a:solidFill>
            </a:endParaRPr>
          </a:p>
        </p:txBody>
      </p:sp>
      <p:sp>
        <p:nvSpPr>
          <p:cNvPr id="112643"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0B578147-79CE-4893-929F-1530BA11EECF}" type="slidenum">
              <a:rPr lang="es-MX" altLang="pt-BR" sz="1300">
                <a:solidFill>
                  <a:srgbClr val="000000"/>
                </a:solidFill>
                <a:cs typeface="Segoe UI" panose="020B0502040204020203" pitchFamily="34" charset="0"/>
              </a:rPr>
              <a:pPr algn="r" eaLnBrk="1" hangingPunct="1">
                <a:buClrTx/>
                <a:buFontTx/>
                <a:buNone/>
              </a:pPr>
              <a:t>2</a:t>
            </a:fld>
            <a:endParaRPr lang="es-MX" altLang="pt-BR" sz="1300">
              <a:solidFill>
                <a:srgbClr val="000000"/>
              </a:solidFill>
              <a:cs typeface="Segoe UI" panose="020B0502040204020203" pitchFamily="34" charset="0"/>
            </a:endParaRPr>
          </a:p>
        </p:txBody>
      </p:sp>
      <p:sp>
        <p:nvSpPr>
          <p:cNvPr id="112644"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55E58CAC-E5D9-4F92-B479-A0718B35B1D4}" type="slidenum">
              <a:rPr lang="es-MX" altLang="pt-BR" sz="1300">
                <a:solidFill>
                  <a:srgbClr val="000000"/>
                </a:solidFill>
                <a:cs typeface="Segoe UI" panose="020B0502040204020203" pitchFamily="34" charset="0"/>
              </a:rPr>
              <a:pPr algn="r" eaLnBrk="1" hangingPunct="1">
                <a:buClrTx/>
                <a:buFontTx/>
                <a:buNone/>
              </a:pPr>
              <a:t>2</a:t>
            </a:fld>
            <a:endParaRPr lang="es-MX" altLang="pt-BR" sz="1300">
              <a:solidFill>
                <a:srgbClr val="000000"/>
              </a:solidFill>
              <a:cs typeface="Segoe UI" panose="020B0502040204020203" pitchFamily="34" charset="0"/>
            </a:endParaRPr>
          </a:p>
        </p:txBody>
      </p:sp>
      <p:sp>
        <p:nvSpPr>
          <p:cNvPr id="112645" name="Text Box 3"/>
          <p:cNvSpPr txBox="1">
            <a:spLocks noChangeArrowheads="1"/>
          </p:cNvSpPr>
          <p:nvPr/>
        </p:nvSpPr>
        <p:spPr bwMode="auto">
          <a:xfrm>
            <a:off x="4143587" y="9119474"/>
            <a:ext cx="3169920" cy="480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9F5741C9-39D6-4C0F-8FA2-3353CA48E7C5}" type="slidenum">
              <a:rPr lang="es-MX" altLang="pt-BR" sz="1300">
                <a:solidFill>
                  <a:srgbClr val="000000"/>
                </a:solidFill>
              </a:rPr>
              <a:pPr algn="r" eaLnBrk="1" hangingPunct="1">
                <a:buClrTx/>
                <a:buFontTx/>
                <a:buNone/>
              </a:pPr>
              <a:t>2</a:t>
            </a:fld>
            <a:endParaRPr lang="es-MX" altLang="pt-BR" sz="1300">
              <a:solidFill>
                <a:srgbClr val="000000"/>
              </a:solidFill>
            </a:endParaRPr>
          </a:p>
        </p:txBody>
      </p:sp>
      <p:sp>
        <p:nvSpPr>
          <p:cNvPr id="112646" name="Rectangle 4"/>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2647" name="Text Box 5"/>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5954"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9E4AD487-05BB-4C72-8BEF-6D38FCCF218D}" type="slidenum">
              <a:rPr lang="es-MX" altLang="pt-BR" sz="1300">
                <a:solidFill>
                  <a:srgbClr val="000000"/>
                </a:solidFill>
              </a:rPr>
              <a:pPr eaLnBrk="1" hangingPunct="1"/>
              <a:t>27</a:t>
            </a:fld>
            <a:endParaRPr lang="es-MX" altLang="pt-BR" sz="1300">
              <a:solidFill>
                <a:srgbClr val="000000"/>
              </a:solidFill>
            </a:endParaRPr>
          </a:p>
        </p:txBody>
      </p:sp>
      <p:sp>
        <p:nvSpPr>
          <p:cNvPr id="125955"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07DA683E-A975-41CE-BECF-1729F07A28F4}" type="slidenum">
              <a:rPr lang="es-MX" altLang="pt-BR" sz="1300">
                <a:solidFill>
                  <a:srgbClr val="000000"/>
                </a:solidFill>
                <a:cs typeface="Segoe UI" panose="020B0502040204020203" pitchFamily="34" charset="0"/>
              </a:rPr>
              <a:pPr algn="r" eaLnBrk="1" hangingPunct="1">
                <a:buClrTx/>
                <a:buFontTx/>
                <a:buNone/>
              </a:pPr>
              <a:t>27</a:t>
            </a:fld>
            <a:endParaRPr lang="es-MX" altLang="pt-BR" sz="1300">
              <a:solidFill>
                <a:srgbClr val="000000"/>
              </a:solidFill>
              <a:cs typeface="Segoe UI" panose="020B0502040204020203" pitchFamily="34" charset="0"/>
            </a:endParaRPr>
          </a:p>
        </p:txBody>
      </p:sp>
      <p:sp>
        <p:nvSpPr>
          <p:cNvPr id="125956"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B3624478-EC44-42DE-B170-4DFA17AD4F6D}" type="slidenum">
              <a:rPr lang="es-MX" altLang="pt-BR" sz="1300">
                <a:solidFill>
                  <a:srgbClr val="000000"/>
                </a:solidFill>
                <a:cs typeface="Segoe UI" panose="020B0502040204020203" pitchFamily="34" charset="0"/>
              </a:rPr>
              <a:pPr algn="r" eaLnBrk="1" hangingPunct="1">
                <a:buClrTx/>
                <a:buFontTx/>
                <a:buNone/>
              </a:pPr>
              <a:t>27</a:t>
            </a:fld>
            <a:endParaRPr lang="es-MX" altLang="pt-BR" sz="1300">
              <a:solidFill>
                <a:srgbClr val="000000"/>
              </a:solidFill>
              <a:cs typeface="Segoe UI" panose="020B0502040204020203" pitchFamily="34" charset="0"/>
            </a:endParaRPr>
          </a:p>
        </p:txBody>
      </p:sp>
      <p:sp>
        <p:nvSpPr>
          <p:cNvPr id="125957" name="Rectangle 3"/>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5958" name="Text Box 4"/>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extLst>
      <p:ext uri="{BB962C8B-B14F-4D97-AF65-F5344CB8AC3E}">
        <p14:creationId xmlns:p14="http://schemas.microsoft.com/office/powerpoint/2010/main" val="20082928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5954"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9E4AD487-05BB-4C72-8BEF-6D38FCCF218D}" type="slidenum">
              <a:rPr lang="es-MX" altLang="pt-BR" sz="1300">
                <a:solidFill>
                  <a:srgbClr val="000000"/>
                </a:solidFill>
              </a:rPr>
              <a:pPr eaLnBrk="1" hangingPunct="1"/>
              <a:t>28</a:t>
            </a:fld>
            <a:endParaRPr lang="es-MX" altLang="pt-BR" sz="1300">
              <a:solidFill>
                <a:srgbClr val="000000"/>
              </a:solidFill>
            </a:endParaRPr>
          </a:p>
        </p:txBody>
      </p:sp>
      <p:sp>
        <p:nvSpPr>
          <p:cNvPr id="125955"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07DA683E-A975-41CE-BECF-1729F07A28F4}" type="slidenum">
              <a:rPr lang="es-MX" altLang="pt-BR" sz="1300">
                <a:solidFill>
                  <a:srgbClr val="000000"/>
                </a:solidFill>
                <a:cs typeface="Segoe UI" panose="020B0502040204020203" pitchFamily="34" charset="0"/>
              </a:rPr>
              <a:pPr algn="r" eaLnBrk="1" hangingPunct="1">
                <a:buClrTx/>
                <a:buFontTx/>
                <a:buNone/>
              </a:pPr>
              <a:t>28</a:t>
            </a:fld>
            <a:endParaRPr lang="es-MX" altLang="pt-BR" sz="1300">
              <a:solidFill>
                <a:srgbClr val="000000"/>
              </a:solidFill>
              <a:cs typeface="Segoe UI" panose="020B0502040204020203" pitchFamily="34" charset="0"/>
            </a:endParaRPr>
          </a:p>
        </p:txBody>
      </p:sp>
      <p:sp>
        <p:nvSpPr>
          <p:cNvPr id="125956"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B3624478-EC44-42DE-B170-4DFA17AD4F6D}" type="slidenum">
              <a:rPr lang="es-MX" altLang="pt-BR" sz="1300">
                <a:solidFill>
                  <a:srgbClr val="000000"/>
                </a:solidFill>
                <a:cs typeface="Segoe UI" panose="020B0502040204020203" pitchFamily="34" charset="0"/>
              </a:rPr>
              <a:pPr algn="r" eaLnBrk="1" hangingPunct="1">
                <a:buClrTx/>
                <a:buFontTx/>
                <a:buNone/>
              </a:pPr>
              <a:t>28</a:t>
            </a:fld>
            <a:endParaRPr lang="es-MX" altLang="pt-BR" sz="1300">
              <a:solidFill>
                <a:srgbClr val="000000"/>
              </a:solidFill>
              <a:cs typeface="Segoe UI" panose="020B0502040204020203" pitchFamily="34" charset="0"/>
            </a:endParaRPr>
          </a:p>
        </p:txBody>
      </p:sp>
      <p:sp>
        <p:nvSpPr>
          <p:cNvPr id="125957" name="Rectangle 3"/>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5958" name="Text Box 4"/>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extLst>
      <p:ext uri="{BB962C8B-B14F-4D97-AF65-F5344CB8AC3E}">
        <p14:creationId xmlns:p14="http://schemas.microsoft.com/office/powerpoint/2010/main" val="37686320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002"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B2F13F8C-5AF9-4E2A-9DEA-DE209348F843}" type="slidenum">
              <a:rPr lang="es-MX" altLang="pt-BR" sz="1300">
                <a:solidFill>
                  <a:srgbClr val="000000"/>
                </a:solidFill>
              </a:rPr>
              <a:pPr eaLnBrk="1" hangingPunct="1"/>
              <a:t>29</a:t>
            </a:fld>
            <a:endParaRPr lang="es-MX" altLang="pt-BR" sz="1300">
              <a:solidFill>
                <a:srgbClr val="000000"/>
              </a:solidFill>
            </a:endParaRPr>
          </a:p>
        </p:txBody>
      </p:sp>
      <p:sp>
        <p:nvSpPr>
          <p:cNvPr id="128003"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16F9DAC0-4355-4E72-879B-645E4CAA02B6}" type="slidenum">
              <a:rPr lang="es-MX" altLang="pt-BR" sz="1300">
                <a:solidFill>
                  <a:srgbClr val="000000"/>
                </a:solidFill>
                <a:cs typeface="Segoe UI" panose="020B0502040204020203" pitchFamily="34" charset="0"/>
              </a:rPr>
              <a:pPr algn="r" eaLnBrk="1" hangingPunct="1">
                <a:buClrTx/>
                <a:buFontTx/>
                <a:buNone/>
              </a:pPr>
              <a:t>29</a:t>
            </a:fld>
            <a:endParaRPr lang="es-MX" altLang="pt-BR" sz="1300">
              <a:solidFill>
                <a:srgbClr val="000000"/>
              </a:solidFill>
              <a:cs typeface="Segoe UI" panose="020B0502040204020203" pitchFamily="34" charset="0"/>
            </a:endParaRPr>
          </a:p>
        </p:txBody>
      </p:sp>
      <p:sp>
        <p:nvSpPr>
          <p:cNvPr id="128004"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797C6B26-C283-4737-95C1-45F1C8481195}" type="slidenum">
              <a:rPr lang="es-MX" altLang="pt-BR" sz="1300">
                <a:solidFill>
                  <a:srgbClr val="000000"/>
                </a:solidFill>
                <a:cs typeface="Segoe UI" panose="020B0502040204020203" pitchFamily="34" charset="0"/>
              </a:rPr>
              <a:pPr algn="r" eaLnBrk="1" hangingPunct="1">
                <a:buClrTx/>
                <a:buFontTx/>
                <a:buNone/>
              </a:pPr>
              <a:t>29</a:t>
            </a:fld>
            <a:endParaRPr lang="es-MX" altLang="pt-BR" sz="1300">
              <a:solidFill>
                <a:srgbClr val="000000"/>
              </a:solidFill>
              <a:cs typeface="Segoe UI" panose="020B0502040204020203" pitchFamily="34" charset="0"/>
            </a:endParaRPr>
          </a:p>
        </p:txBody>
      </p:sp>
      <p:sp>
        <p:nvSpPr>
          <p:cNvPr id="128005" name="Text Box 3"/>
          <p:cNvSpPr txBox="1">
            <a:spLocks noChangeArrowheads="1"/>
          </p:cNvSpPr>
          <p:nvPr/>
        </p:nvSpPr>
        <p:spPr bwMode="auto">
          <a:xfrm>
            <a:off x="4143587" y="9119474"/>
            <a:ext cx="3169920" cy="480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DA26A518-A4B7-413A-B3F3-CB6CF3D5830A}" type="slidenum">
              <a:rPr lang="es-MX" altLang="pt-BR" sz="1300">
                <a:solidFill>
                  <a:srgbClr val="000000"/>
                </a:solidFill>
              </a:rPr>
              <a:pPr algn="r" eaLnBrk="1" hangingPunct="1">
                <a:buClrTx/>
                <a:buFontTx/>
                <a:buNone/>
              </a:pPr>
              <a:t>29</a:t>
            </a:fld>
            <a:endParaRPr lang="es-MX" altLang="pt-BR" sz="1300">
              <a:solidFill>
                <a:srgbClr val="000000"/>
              </a:solidFill>
            </a:endParaRPr>
          </a:p>
        </p:txBody>
      </p:sp>
      <p:sp>
        <p:nvSpPr>
          <p:cNvPr id="128006" name="Rectangle 4"/>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8007" name="Text Box 5"/>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002"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B2F13F8C-5AF9-4E2A-9DEA-DE209348F843}" type="slidenum">
              <a:rPr lang="es-MX" altLang="pt-BR" sz="1300">
                <a:solidFill>
                  <a:srgbClr val="000000"/>
                </a:solidFill>
              </a:rPr>
              <a:pPr eaLnBrk="1" hangingPunct="1"/>
              <a:t>30</a:t>
            </a:fld>
            <a:endParaRPr lang="es-MX" altLang="pt-BR" sz="1300">
              <a:solidFill>
                <a:srgbClr val="000000"/>
              </a:solidFill>
            </a:endParaRPr>
          </a:p>
        </p:txBody>
      </p:sp>
      <p:sp>
        <p:nvSpPr>
          <p:cNvPr id="128003"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16F9DAC0-4355-4E72-879B-645E4CAA02B6}" type="slidenum">
              <a:rPr lang="es-MX" altLang="pt-BR" sz="1300">
                <a:solidFill>
                  <a:srgbClr val="000000"/>
                </a:solidFill>
                <a:cs typeface="Segoe UI" panose="020B0502040204020203" pitchFamily="34" charset="0"/>
              </a:rPr>
              <a:pPr algn="r" eaLnBrk="1" hangingPunct="1">
                <a:buClrTx/>
                <a:buFontTx/>
                <a:buNone/>
              </a:pPr>
              <a:t>30</a:t>
            </a:fld>
            <a:endParaRPr lang="es-MX" altLang="pt-BR" sz="1300">
              <a:solidFill>
                <a:srgbClr val="000000"/>
              </a:solidFill>
              <a:cs typeface="Segoe UI" panose="020B0502040204020203" pitchFamily="34" charset="0"/>
            </a:endParaRPr>
          </a:p>
        </p:txBody>
      </p:sp>
      <p:sp>
        <p:nvSpPr>
          <p:cNvPr id="128004"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797C6B26-C283-4737-95C1-45F1C8481195}" type="slidenum">
              <a:rPr lang="es-MX" altLang="pt-BR" sz="1300">
                <a:solidFill>
                  <a:srgbClr val="000000"/>
                </a:solidFill>
                <a:cs typeface="Segoe UI" panose="020B0502040204020203" pitchFamily="34" charset="0"/>
              </a:rPr>
              <a:pPr algn="r" eaLnBrk="1" hangingPunct="1">
                <a:buClrTx/>
                <a:buFontTx/>
                <a:buNone/>
              </a:pPr>
              <a:t>30</a:t>
            </a:fld>
            <a:endParaRPr lang="es-MX" altLang="pt-BR" sz="1300">
              <a:solidFill>
                <a:srgbClr val="000000"/>
              </a:solidFill>
              <a:cs typeface="Segoe UI" panose="020B0502040204020203" pitchFamily="34" charset="0"/>
            </a:endParaRPr>
          </a:p>
        </p:txBody>
      </p:sp>
      <p:sp>
        <p:nvSpPr>
          <p:cNvPr id="128005" name="Text Box 3"/>
          <p:cNvSpPr txBox="1">
            <a:spLocks noChangeArrowheads="1"/>
          </p:cNvSpPr>
          <p:nvPr/>
        </p:nvSpPr>
        <p:spPr bwMode="auto">
          <a:xfrm>
            <a:off x="4143587" y="9119474"/>
            <a:ext cx="3169920" cy="480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DA26A518-A4B7-413A-B3F3-CB6CF3D5830A}" type="slidenum">
              <a:rPr lang="es-MX" altLang="pt-BR" sz="1300">
                <a:solidFill>
                  <a:srgbClr val="000000"/>
                </a:solidFill>
              </a:rPr>
              <a:pPr algn="r" eaLnBrk="1" hangingPunct="1">
                <a:buClrTx/>
                <a:buFontTx/>
                <a:buNone/>
              </a:pPr>
              <a:t>30</a:t>
            </a:fld>
            <a:endParaRPr lang="es-MX" altLang="pt-BR" sz="1300">
              <a:solidFill>
                <a:srgbClr val="000000"/>
              </a:solidFill>
            </a:endParaRPr>
          </a:p>
        </p:txBody>
      </p:sp>
      <p:sp>
        <p:nvSpPr>
          <p:cNvPr id="128006" name="Rectangle 4"/>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8007" name="Text Box 5"/>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extLst>
      <p:ext uri="{BB962C8B-B14F-4D97-AF65-F5344CB8AC3E}">
        <p14:creationId xmlns:p14="http://schemas.microsoft.com/office/powerpoint/2010/main" val="11222981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9026"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B3082ECB-FCF2-4C58-BC6C-44E0C103EEF4}" type="slidenum">
              <a:rPr lang="es-MX" altLang="pt-BR" sz="1300">
                <a:solidFill>
                  <a:srgbClr val="000000"/>
                </a:solidFill>
              </a:rPr>
              <a:pPr eaLnBrk="1" hangingPunct="1"/>
              <a:t>31</a:t>
            </a:fld>
            <a:endParaRPr lang="es-MX" altLang="pt-BR" sz="1300">
              <a:solidFill>
                <a:srgbClr val="000000"/>
              </a:solidFill>
            </a:endParaRPr>
          </a:p>
        </p:txBody>
      </p:sp>
      <p:sp>
        <p:nvSpPr>
          <p:cNvPr id="129027"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2390CEF1-A066-4C4A-B051-8374DEB00015}" type="slidenum">
              <a:rPr lang="es-MX" altLang="pt-BR" sz="1300">
                <a:solidFill>
                  <a:srgbClr val="000000"/>
                </a:solidFill>
                <a:cs typeface="Segoe UI" panose="020B0502040204020203" pitchFamily="34" charset="0"/>
              </a:rPr>
              <a:pPr algn="r" eaLnBrk="1" hangingPunct="1">
                <a:buClrTx/>
                <a:buFontTx/>
                <a:buNone/>
              </a:pPr>
              <a:t>31</a:t>
            </a:fld>
            <a:endParaRPr lang="es-MX" altLang="pt-BR" sz="1300">
              <a:solidFill>
                <a:srgbClr val="000000"/>
              </a:solidFill>
              <a:cs typeface="Segoe UI" panose="020B0502040204020203" pitchFamily="34" charset="0"/>
            </a:endParaRPr>
          </a:p>
        </p:txBody>
      </p:sp>
      <p:sp>
        <p:nvSpPr>
          <p:cNvPr id="129028"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9CDB17C8-0047-4ABC-8769-EEBBAAB88105}" type="slidenum">
              <a:rPr lang="es-MX" altLang="pt-BR" sz="1300">
                <a:solidFill>
                  <a:srgbClr val="000000"/>
                </a:solidFill>
                <a:cs typeface="Segoe UI" panose="020B0502040204020203" pitchFamily="34" charset="0"/>
              </a:rPr>
              <a:pPr algn="r" eaLnBrk="1" hangingPunct="1">
                <a:buClrTx/>
                <a:buFontTx/>
                <a:buNone/>
              </a:pPr>
              <a:t>31</a:t>
            </a:fld>
            <a:endParaRPr lang="es-MX" altLang="pt-BR" sz="1300">
              <a:solidFill>
                <a:srgbClr val="000000"/>
              </a:solidFill>
              <a:cs typeface="Segoe UI" panose="020B0502040204020203" pitchFamily="34" charset="0"/>
            </a:endParaRPr>
          </a:p>
        </p:txBody>
      </p:sp>
      <p:sp>
        <p:nvSpPr>
          <p:cNvPr id="129029" name="Rectangle 3"/>
          <p:cNvSpPr>
            <a:spLocks noGrp="1" noRot="1" noChangeAspect="1" noChangeArrowheads="1" noTextEdit="1"/>
          </p:cNvSpPr>
          <p:nvPr>
            <p:ph type="sldImg"/>
          </p:nvPr>
        </p:nvSpPr>
        <p:spPr>
          <a:xfrm>
            <a:off x="1258888" y="750888"/>
            <a:ext cx="4803775" cy="3602037"/>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9030" name="Text Box 4"/>
          <p:cNvSpPr txBox="1">
            <a:spLocks noChangeArrowheads="1"/>
          </p:cNvSpPr>
          <p:nvPr/>
        </p:nvSpPr>
        <p:spPr bwMode="auto">
          <a:xfrm>
            <a:off x="975360" y="4577239"/>
            <a:ext cx="5369561" cy="4277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0050"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FE3BD212-F07D-469D-91D7-AF48ACD36B84}" type="slidenum">
              <a:rPr lang="es-MX" altLang="pt-BR" sz="1300">
                <a:solidFill>
                  <a:srgbClr val="000000"/>
                </a:solidFill>
              </a:rPr>
              <a:pPr eaLnBrk="1" hangingPunct="1"/>
              <a:t>32</a:t>
            </a:fld>
            <a:endParaRPr lang="es-MX" altLang="pt-BR" sz="1300">
              <a:solidFill>
                <a:srgbClr val="000000"/>
              </a:solidFill>
            </a:endParaRPr>
          </a:p>
        </p:txBody>
      </p:sp>
      <p:sp>
        <p:nvSpPr>
          <p:cNvPr id="130051"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7AF5A354-AE53-4A7A-B86A-AC5697778C59}" type="slidenum">
              <a:rPr lang="es-MX" altLang="pt-BR" sz="1300">
                <a:solidFill>
                  <a:srgbClr val="000000"/>
                </a:solidFill>
                <a:cs typeface="Segoe UI" panose="020B0502040204020203" pitchFamily="34" charset="0"/>
              </a:rPr>
              <a:pPr algn="r" eaLnBrk="1" hangingPunct="1">
                <a:buClrTx/>
                <a:buFontTx/>
                <a:buNone/>
              </a:pPr>
              <a:t>32</a:t>
            </a:fld>
            <a:endParaRPr lang="es-MX" altLang="pt-BR" sz="1300">
              <a:solidFill>
                <a:srgbClr val="000000"/>
              </a:solidFill>
              <a:cs typeface="Segoe UI" panose="020B0502040204020203" pitchFamily="34" charset="0"/>
            </a:endParaRPr>
          </a:p>
        </p:txBody>
      </p:sp>
      <p:sp>
        <p:nvSpPr>
          <p:cNvPr id="130052"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A54BD52C-E542-4505-B727-5C347C9EB953}" type="slidenum">
              <a:rPr lang="es-MX" altLang="pt-BR" sz="1300">
                <a:solidFill>
                  <a:srgbClr val="000000"/>
                </a:solidFill>
                <a:cs typeface="Segoe UI" panose="020B0502040204020203" pitchFamily="34" charset="0"/>
              </a:rPr>
              <a:pPr algn="r" eaLnBrk="1" hangingPunct="1">
                <a:buClrTx/>
                <a:buFontTx/>
                <a:buNone/>
              </a:pPr>
              <a:t>32</a:t>
            </a:fld>
            <a:endParaRPr lang="es-MX" altLang="pt-BR" sz="1300">
              <a:solidFill>
                <a:srgbClr val="000000"/>
              </a:solidFill>
              <a:cs typeface="Segoe UI" panose="020B0502040204020203" pitchFamily="34" charset="0"/>
            </a:endParaRPr>
          </a:p>
        </p:txBody>
      </p:sp>
      <p:sp>
        <p:nvSpPr>
          <p:cNvPr id="130053" name="Rectangle 3"/>
          <p:cNvSpPr>
            <a:spLocks noGrp="1" noRot="1" noChangeAspect="1" noChangeArrowheads="1" noTextEdit="1"/>
          </p:cNvSpPr>
          <p:nvPr>
            <p:ph type="sldImg"/>
          </p:nvPr>
        </p:nvSpPr>
        <p:spPr>
          <a:xfrm>
            <a:off x="1258888" y="750888"/>
            <a:ext cx="4803775" cy="3602037"/>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0054" name="Text Box 4"/>
          <p:cNvSpPr txBox="1">
            <a:spLocks noChangeArrowheads="1"/>
          </p:cNvSpPr>
          <p:nvPr/>
        </p:nvSpPr>
        <p:spPr bwMode="auto">
          <a:xfrm>
            <a:off x="975360" y="4577239"/>
            <a:ext cx="5369561" cy="4277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1074"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D004E1E1-0D3E-4C4B-AA55-8783F276DB0E}" type="slidenum">
              <a:rPr lang="es-MX" altLang="pt-BR" sz="1300">
                <a:solidFill>
                  <a:srgbClr val="000000"/>
                </a:solidFill>
              </a:rPr>
              <a:pPr eaLnBrk="1" hangingPunct="1"/>
              <a:t>33</a:t>
            </a:fld>
            <a:endParaRPr lang="es-MX" altLang="pt-BR" sz="1300">
              <a:solidFill>
                <a:srgbClr val="000000"/>
              </a:solidFill>
            </a:endParaRPr>
          </a:p>
        </p:txBody>
      </p:sp>
      <p:sp>
        <p:nvSpPr>
          <p:cNvPr id="131075"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E904DB70-D93D-4298-BC4D-CE1BA165C5B4}" type="slidenum">
              <a:rPr lang="es-MX" altLang="pt-BR" sz="1300">
                <a:solidFill>
                  <a:srgbClr val="000000"/>
                </a:solidFill>
                <a:cs typeface="Segoe UI" panose="020B0502040204020203" pitchFamily="34" charset="0"/>
              </a:rPr>
              <a:pPr algn="r" eaLnBrk="1" hangingPunct="1">
                <a:buClrTx/>
                <a:buFontTx/>
                <a:buNone/>
              </a:pPr>
              <a:t>33</a:t>
            </a:fld>
            <a:endParaRPr lang="es-MX" altLang="pt-BR" sz="1300">
              <a:solidFill>
                <a:srgbClr val="000000"/>
              </a:solidFill>
              <a:cs typeface="Segoe UI" panose="020B0502040204020203" pitchFamily="34" charset="0"/>
            </a:endParaRPr>
          </a:p>
        </p:txBody>
      </p:sp>
      <p:sp>
        <p:nvSpPr>
          <p:cNvPr id="131076"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42D9A6CC-6E86-4497-B003-DAA07B9E74A1}" type="slidenum">
              <a:rPr lang="es-MX" altLang="pt-BR" sz="1300">
                <a:solidFill>
                  <a:srgbClr val="000000"/>
                </a:solidFill>
                <a:cs typeface="Segoe UI" panose="020B0502040204020203" pitchFamily="34" charset="0"/>
              </a:rPr>
              <a:pPr algn="r" eaLnBrk="1" hangingPunct="1">
                <a:buClrTx/>
                <a:buFontTx/>
                <a:buNone/>
              </a:pPr>
              <a:t>33</a:t>
            </a:fld>
            <a:endParaRPr lang="es-MX" altLang="pt-BR" sz="1300">
              <a:solidFill>
                <a:srgbClr val="000000"/>
              </a:solidFill>
              <a:cs typeface="Segoe UI" panose="020B0502040204020203" pitchFamily="34" charset="0"/>
            </a:endParaRPr>
          </a:p>
        </p:txBody>
      </p:sp>
      <p:sp>
        <p:nvSpPr>
          <p:cNvPr id="131077" name="Rectangle 3"/>
          <p:cNvSpPr>
            <a:spLocks noGrp="1" noRot="1" noChangeAspect="1" noChangeArrowheads="1" noTextEdit="1"/>
          </p:cNvSpPr>
          <p:nvPr>
            <p:ph type="sldImg"/>
          </p:nvPr>
        </p:nvSpPr>
        <p:spPr>
          <a:xfrm>
            <a:off x="1258888" y="750888"/>
            <a:ext cx="4803775" cy="3602037"/>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1078" name="Text Box 4"/>
          <p:cNvSpPr txBox="1">
            <a:spLocks noChangeArrowheads="1"/>
          </p:cNvSpPr>
          <p:nvPr/>
        </p:nvSpPr>
        <p:spPr bwMode="auto">
          <a:xfrm>
            <a:off x="975360" y="4577239"/>
            <a:ext cx="5369561" cy="4277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2098"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CD37FBC5-946E-4AAE-93E4-824156A811D4}" type="slidenum">
              <a:rPr lang="es-MX" altLang="pt-BR" sz="1300">
                <a:solidFill>
                  <a:srgbClr val="000000"/>
                </a:solidFill>
              </a:rPr>
              <a:pPr eaLnBrk="1" hangingPunct="1"/>
              <a:t>36</a:t>
            </a:fld>
            <a:endParaRPr lang="es-MX" altLang="pt-BR" sz="1300">
              <a:solidFill>
                <a:srgbClr val="000000"/>
              </a:solidFill>
            </a:endParaRPr>
          </a:p>
        </p:txBody>
      </p:sp>
      <p:sp>
        <p:nvSpPr>
          <p:cNvPr id="132099"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262C136A-1A8C-41CE-9656-F0462A7B69C9}" type="slidenum">
              <a:rPr lang="es-MX" altLang="pt-BR" sz="1300">
                <a:solidFill>
                  <a:srgbClr val="000000"/>
                </a:solidFill>
                <a:cs typeface="Segoe UI" panose="020B0502040204020203" pitchFamily="34" charset="0"/>
              </a:rPr>
              <a:pPr algn="r" eaLnBrk="1" hangingPunct="1">
                <a:buClrTx/>
                <a:buFontTx/>
                <a:buNone/>
              </a:pPr>
              <a:t>36</a:t>
            </a:fld>
            <a:endParaRPr lang="es-MX" altLang="pt-BR" sz="1300">
              <a:solidFill>
                <a:srgbClr val="000000"/>
              </a:solidFill>
              <a:cs typeface="Segoe UI" panose="020B0502040204020203" pitchFamily="34" charset="0"/>
            </a:endParaRPr>
          </a:p>
        </p:txBody>
      </p:sp>
      <p:sp>
        <p:nvSpPr>
          <p:cNvPr id="132100"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EAFA6C31-CD11-4D4F-A445-3F93E8E2666C}" type="slidenum">
              <a:rPr lang="es-MX" altLang="pt-BR" sz="1300">
                <a:solidFill>
                  <a:srgbClr val="000000"/>
                </a:solidFill>
                <a:cs typeface="Segoe UI" panose="020B0502040204020203" pitchFamily="34" charset="0"/>
              </a:rPr>
              <a:pPr algn="r" eaLnBrk="1" hangingPunct="1">
                <a:buClrTx/>
                <a:buFontTx/>
                <a:buNone/>
              </a:pPr>
              <a:t>36</a:t>
            </a:fld>
            <a:endParaRPr lang="es-MX" altLang="pt-BR" sz="1300">
              <a:solidFill>
                <a:srgbClr val="000000"/>
              </a:solidFill>
              <a:cs typeface="Segoe UI" panose="020B0502040204020203" pitchFamily="34" charset="0"/>
            </a:endParaRPr>
          </a:p>
        </p:txBody>
      </p:sp>
      <p:sp>
        <p:nvSpPr>
          <p:cNvPr id="132101" name="Rectangle 3"/>
          <p:cNvSpPr>
            <a:spLocks noGrp="1" noRot="1" noChangeAspect="1" noChangeArrowheads="1" noTextEdit="1"/>
          </p:cNvSpPr>
          <p:nvPr>
            <p:ph type="sldImg"/>
          </p:nvPr>
        </p:nvSpPr>
        <p:spPr>
          <a:xfrm>
            <a:off x="1258888" y="750888"/>
            <a:ext cx="4803775" cy="3602037"/>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102" name="Text Box 4"/>
          <p:cNvSpPr txBox="1">
            <a:spLocks noChangeArrowheads="1"/>
          </p:cNvSpPr>
          <p:nvPr/>
        </p:nvSpPr>
        <p:spPr bwMode="auto">
          <a:xfrm>
            <a:off x="975360" y="4577239"/>
            <a:ext cx="5369561" cy="4277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6194"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3BFDB04E-6D01-4414-AC50-8E301BDC2E10}" type="slidenum">
              <a:rPr lang="es-MX" altLang="pt-BR" sz="1300">
                <a:solidFill>
                  <a:srgbClr val="000000"/>
                </a:solidFill>
              </a:rPr>
              <a:pPr eaLnBrk="1" hangingPunct="1"/>
              <a:t>39</a:t>
            </a:fld>
            <a:endParaRPr lang="es-MX" altLang="pt-BR" sz="1300">
              <a:solidFill>
                <a:srgbClr val="000000"/>
              </a:solidFill>
            </a:endParaRPr>
          </a:p>
        </p:txBody>
      </p:sp>
      <p:sp>
        <p:nvSpPr>
          <p:cNvPr id="136195"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EB3D0716-5D0D-4974-82DE-02F095298CF3}" type="slidenum">
              <a:rPr lang="es-MX" altLang="pt-BR" sz="1300">
                <a:solidFill>
                  <a:srgbClr val="000000"/>
                </a:solidFill>
                <a:cs typeface="Segoe UI" panose="020B0502040204020203" pitchFamily="34" charset="0"/>
              </a:rPr>
              <a:pPr algn="r" eaLnBrk="1" hangingPunct="1">
                <a:buClrTx/>
                <a:buFontTx/>
                <a:buNone/>
              </a:pPr>
              <a:t>39</a:t>
            </a:fld>
            <a:endParaRPr lang="es-MX" altLang="pt-BR" sz="1300">
              <a:solidFill>
                <a:srgbClr val="000000"/>
              </a:solidFill>
              <a:cs typeface="Segoe UI" panose="020B0502040204020203" pitchFamily="34" charset="0"/>
            </a:endParaRPr>
          </a:p>
        </p:txBody>
      </p:sp>
      <p:sp>
        <p:nvSpPr>
          <p:cNvPr id="136196"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DFEB8EC6-6F51-47F6-A431-638D06C3113A}" type="slidenum">
              <a:rPr lang="es-MX" altLang="pt-BR" sz="1300">
                <a:solidFill>
                  <a:srgbClr val="000000"/>
                </a:solidFill>
                <a:cs typeface="Segoe UI" panose="020B0502040204020203" pitchFamily="34" charset="0"/>
              </a:rPr>
              <a:pPr algn="r" eaLnBrk="1" hangingPunct="1">
                <a:buClrTx/>
                <a:buFontTx/>
                <a:buNone/>
              </a:pPr>
              <a:t>39</a:t>
            </a:fld>
            <a:endParaRPr lang="es-MX" altLang="pt-BR" sz="1300">
              <a:solidFill>
                <a:srgbClr val="000000"/>
              </a:solidFill>
              <a:cs typeface="Segoe UI" panose="020B0502040204020203" pitchFamily="34" charset="0"/>
            </a:endParaRPr>
          </a:p>
        </p:txBody>
      </p:sp>
      <p:sp>
        <p:nvSpPr>
          <p:cNvPr id="136197" name="Rectangle 3"/>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6198" name="Text Box 4"/>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7218"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274AA357-139D-4BB8-BDEA-973995427922}" type="slidenum">
              <a:rPr lang="es-MX" altLang="pt-BR" sz="1300">
                <a:solidFill>
                  <a:srgbClr val="000000"/>
                </a:solidFill>
              </a:rPr>
              <a:pPr eaLnBrk="1" hangingPunct="1"/>
              <a:t>40</a:t>
            </a:fld>
            <a:endParaRPr lang="es-MX" altLang="pt-BR" sz="1300">
              <a:solidFill>
                <a:srgbClr val="000000"/>
              </a:solidFill>
            </a:endParaRPr>
          </a:p>
        </p:txBody>
      </p:sp>
      <p:sp>
        <p:nvSpPr>
          <p:cNvPr id="137219"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A0B879D6-8471-48E2-8C6C-F3253F423D15}" type="slidenum">
              <a:rPr lang="es-MX" altLang="pt-BR" sz="1300">
                <a:solidFill>
                  <a:srgbClr val="000000"/>
                </a:solidFill>
                <a:cs typeface="Segoe UI" panose="020B0502040204020203" pitchFamily="34" charset="0"/>
              </a:rPr>
              <a:pPr algn="r" eaLnBrk="1" hangingPunct="1">
                <a:buClrTx/>
                <a:buFontTx/>
                <a:buNone/>
              </a:pPr>
              <a:t>40</a:t>
            </a:fld>
            <a:endParaRPr lang="es-MX" altLang="pt-BR" sz="1300">
              <a:solidFill>
                <a:srgbClr val="000000"/>
              </a:solidFill>
              <a:cs typeface="Segoe UI" panose="020B0502040204020203" pitchFamily="34" charset="0"/>
            </a:endParaRPr>
          </a:p>
        </p:txBody>
      </p:sp>
      <p:sp>
        <p:nvSpPr>
          <p:cNvPr id="137220"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A566C7CF-870E-45CF-BFE9-BA6A18CC2E4E}" type="slidenum">
              <a:rPr lang="es-MX" altLang="pt-BR" sz="1300">
                <a:solidFill>
                  <a:srgbClr val="000000"/>
                </a:solidFill>
                <a:cs typeface="Segoe UI" panose="020B0502040204020203" pitchFamily="34" charset="0"/>
              </a:rPr>
              <a:pPr algn="r" eaLnBrk="1" hangingPunct="1">
                <a:buClrTx/>
                <a:buFontTx/>
                <a:buNone/>
              </a:pPr>
              <a:t>40</a:t>
            </a:fld>
            <a:endParaRPr lang="es-MX" altLang="pt-BR" sz="1300">
              <a:solidFill>
                <a:srgbClr val="000000"/>
              </a:solidFill>
              <a:cs typeface="Segoe UI" panose="020B0502040204020203" pitchFamily="34" charset="0"/>
            </a:endParaRPr>
          </a:p>
        </p:txBody>
      </p:sp>
      <p:sp>
        <p:nvSpPr>
          <p:cNvPr id="137221" name="Rectangle 3"/>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7222" name="Text Box 4"/>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42"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9D0AFA49-86A0-41CF-8B01-EB203B30B851}" type="slidenum">
              <a:rPr lang="es-MX" altLang="pt-BR" sz="1300">
                <a:solidFill>
                  <a:srgbClr val="000000"/>
                </a:solidFill>
              </a:rPr>
              <a:pPr eaLnBrk="1" hangingPunct="1"/>
              <a:t>3</a:t>
            </a:fld>
            <a:endParaRPr lang="es-MX" altLang="pt-BR" sz="1300">
              <a:solidFill>
                <a:srgbClr val="000000"/>
              </a:solidFill>
            </a:endParaRPr>
          </a:p>
        </p:txBody>
      </p:sp>
      <p:sp>
        <p:nvSpPr>
          <p:cNvPr id="112643"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0B578147-79CE-4893-929F-1530BA11EECF}" type="slidenum">
              <a:rPr lang="es-MX" altLang="pt-BR" sz="1300">
                <a:solidFill>
                  <a:srgbClr val="000000"/>
                </a:solidFill>
                <a:cs typeface="Segoe UI" panose="020B0502040204020203" pitchFamily="34" charset="0"/>
              </a:rPr>
              <a:pPr algn="r" eaLnBrk="1" hangingPunct="1">
                <a:buClrTx/>
                <a:buFontTx/>
                <a:buNone/>
              </a:pPr>
              <a:t>3</a:t>
            </a:fld>
            <a:endParaRPr lang="es-MX" altLang="pt-BR" sz="1300">
              <a:solidFill>
                <a:srgbClr val="000000"/>
              </a:solidFill>
              <a:cs typeface="Segoe UI" panose="020B0502040204020203" pitchFamily="34" charset="0"/>
            </a:endParaRPr>
          </a:p>
        </p:txBody>
      </p:sp>
      <p:sp>
        <p:nvSpPr>
          <p:cNvPr id="112644"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55E58CAC-E5D9-4F92-B479-A0718B35B1D4}" type="slidenum">
              <a:rPr lang="es-MX" altLang="pt-BR" sz="1300">
                <a:solidFill>
                  <a:srgbClr val="000000"/>
                </a:solidFill>
                <a:cs typeface="Segoe UI" panose="020B0502040204020203" pitchFamily="34" charset="0"/>
              </a:rPr>
              <a:pPr algn="r" eaLnBrk="1" hangingPunct="1">
                <a:buClrTx/>
                <a:buFontTx/>
                <a:buNone/>
              </a:pPr>
              <a:t>3</a:t>
            </a:fld>
            <a:endParaRPr lang="es-MX" altLang="pt-BR" sz="1300">
              <a:solidFill>
                <a:srgbClr val="000000"/>
              </a:solidFill>
              <a:cs typeface="Segoe UI" panose="020B0502040204020203" pitchFamily="34" charset="0"/>
            </a:endParaRPr>
          </a:p>
        </p:txBody>
      </p:sp>
      <p:sp>
        <p:nvSpPr>
          <p:cNvPr id="112645" name="Text Box 3"/>
          <p:cNvSpPr txBox="1">
            <a:spLocks noChangeArrowheads="1"/>
          </p:cNvSpPr>
          <p:nvPr/>
        </p:nvSpPr>
        <p:spPr bwMode="auto">
          <a:xfrm>
            <a:off x="4143587" y="9119474"/>
            <a:ext cx="3169920" cy="480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9F5741C9-39D6-4C0F-8FA2-3353CA48E7C5}" type="slidenum">
              <a:rPr lang="es-MX" altLang="pt-BR" sz="1300">
                <a:solidFill>
                  <a:srgbClr val="000000"/>
                </a:solidFill>
              </a:rPr>
              <a:pPr algn="r" eaLnBrk="1" hangingPunct="1">
                <a:buClrTx/>
                <a:buFontTx/>
                <a:buNone/>
              </a:pPr>
              <a:t>3</a:t>
            </a:fld>
            <a:endParaRPr lang="es-MX" altLang="pt-BR" sz="1300">
              <a:solidFill>
                <a:srgbClr val="000000"/>
              </a:solidFill>
            </a:endParaRPr>
          </a:p>
        </p:txBody>
      </p:sp>
      <p:sp>
        <p:nvSpPr>
          <p:cNvPr id="112646" name="Rectangle 4"/>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2647" name="Text Box 5"/>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extLst>
      <p:ext uri="{BB962C8B-B14F-4D97-AF65-F5344CB8AC3E}">
        <p14:creationId xmlns:p14="http://schemas.microsoft.com/office/powerpoint/2010/main" val="10198514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8242"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2297F606-11E9-48B2-8DC5-086014DA91F4}" type="slidenum">
              <a:rPr lang="es-MX" altLang="pt-BR" sz="1300">
                <a:solidFill>
                  <a:srgbClr val="000000"/>
                </a:solidFill>
              </a:rPr>
              <a:pPr eaLnBrk="1" hangingPunct="1"/>
              <a:t>42</a:t>
            </a:fld>
            <a:endParaRPr lang="es-MX" altLang="pt-BR" sz="1300">
              <a:solidFill>
                <a:srgbClr val="000000"/>
              </a:solidFill>
            </a:endParaRPr>
          </a:p>
        </p:txBody>
      </p:sp>
      <p:sp>
        <p:nvSpPr>
          <p:cNvPr id="138243"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E0FBC257-905B-47BB-8A6C-9FEF159E065F}" type="slidenum">
              <a:rPr lang="es-MX" altLang="pt-BR" sz="1300">
                <a:solidFill>
                  <a:srgbClr val="000000"/>
                </a:solidFill>
                <a:cs typeface="Segoe UI" panose="020B0502040204020203" pitchFamily="34" charset="0"/>
              </a:rPr>
              <a:pPr algn="r" eaLnBrk="1" hangingPunct="1">
                <a:buClrTx/>
                <a:buFontTx/>
                <a:buNone/>
              </a:pPr>
              <a:t>42</a:t>
            </a:fld>
            <a:endParaRPr lang="es-MX" altLang="pt-BR" sz="1300">
              <a:solidFill>
                <a:srgbClr val="000000"/>
              </a:solidFill>
              <a:cs typeface="Segoe UI" panose="020B0502040204020203" pitchFamily="34" charset="0"/>
            </a:endParaRPr>
          </a:p>
        </p:txBody>
      </p:sp>
      <p:sp>
        <p:nvSpPr>
          <p:cNvPr id="138244"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7D80046D-9BC8-4DB7-9D96-8BEB4BB3A462}" type="slidenum">
              <a:rPr lang="es-MX" altLang="pt-BR" sz="1300">
                <a:solidFill>
                  <a:srgbClr val="000000"/>
                </a:solidFill>
                <a:cs typeface="Segoe UI" panose="020B0502040204020203" pitchFamily="34" charset="0"/>
              </a:rPr>
              <a:pPr algn="r" eaLnBrk="1" hangingPunct="1">
                <a:buClrTx/>
                <a:buFontTx/>
                <a:buNone/>
              </a:pPr>
              <a:t>42</a:t>
            </a:fld>
            <a:endParaRPr lang="es-MX" altLang="pt-BR" sz="1300">
              <a:solidFill>
                <a:srgbClr val="000000"/>
              </a:solidFill>
              <a:cs typeface="Segoe UI" panose="020B0502040204020203" pitchFamily="34" charset="0"/>
            </a:endParaRPr>
          </a:p>
        </p:txBody>
      </p:sp>
      <p:sp>
        <p:nvSpPr>
          <p:cNvPr id="138245" name="Rectangle 3"/>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8246" name="Text Box 4"/>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9266"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ADAEAB3F-3847-41AD-9D66-BBF748303DBC}" type="slidenum">
              <a:rPr lang="es-MX" altLang="pt-BR" sz="1300">
                <a:solidFill>
                  <a:srgbClr val="000000"/>
                </a:solidFill>
              </a:rPr>
              <a:pPr eaLnBrk="1" hangingPunct="1"/>
              <a:t>43</a:t>
            </a:fld>
            <a:endParaRPr lang="es-MX" altLang="pt-BR" sz="1300">
              <a:solidFill>
                <a:srgbClr val="000000"/>
              </a:solidFill>
            </a:endParaRPr>
          </a:p>
        </p:txBody>
      </p:sp>
      <p:sp>
        <p:nvSpPr>
          <p:cNvPr id="139267"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67DECFB4-FA34-4A46-88B3-D1674A570C10}" type="slidenum">
              <a:rPr lang="es-MX" altLang="pt-BR" sz="1300">
                <a:solidFill>
                  <a:srgbClr val="000000"/>
                </a:solidFill>
                <a:cs typeface="Segoe UI" panose="020B0502040204020203" pitchFamily="34" charset="0"/>
              </a:rPr>
              <a:pPr algn="r" eaLnBrk="1" hangingPunct="1">
                <a:buClrTx/>
                <a:buFontTx/>
                <a:buNone/>
              </a:pPr>
              <a:t>43</a:t>
            </a:fld>
            <a:endParaRPr lang="es-MX" altLang="pt-BR" sz="1300">
              <a:solidFill>
                <a:srgbClr val="000000"/>
              </a:solidFill>
              <a:cs typeface="Segoe UI" panose="020B0502040204020203" pitchFamily="34" charset="0"/>
            </a:endParaRPr>
          </a:p>
        </p:txBody>
      </p:sp>
      <p:sp>
        <p:nvSpPr>
          <p:cNvPr id="139268"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8FFAC806-B247-404D-B990-94AD2372AA9D}" type="slidenum">
              <a:rPr lang="es-MX" altLang="pt-BR" sz="1300">
                <a:solidFill>
                  <a:srgbClr val="000000"/>
                </a:solidFill>
                <a:cs typeface="Segoe UI" panose="020B0502040204020203" pitchFamily="34" charset="0"/>
              </a:rPr>
              <a:pPr algn="r" eaLnBrk="1" hangingPunct="1">
                <a:buClrTx/>
                <a:buFontTx/>
                <a:buNone/>
              </a:pPr>
              <a:t>43</a:t>
            </a:fld>
            <a:endParaRPr lang="es-MX" altLang="pt-BR" sz="1300">
              <a:solidFill>
                <a:srgbClr val="000000"/>
              </a:solidFill>
              <a:cs typeface="Segoe UI" panose="020B0502040204020203" pitchFamily="34" charset="0"/>
            </a:endParaRPr>
          </a:p>
        </p:txBody>
      </p:sp>
      <p:sp>
        <p:nvSpPr>
          <p:cNvPr id="139269" name="Rectangle 3"/>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9270" name="Text Box 4"/>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0290"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5E536EB9-24C7-4D0D-A4BF-0FF9B7A60683}" type="slidenum">
              <a:rPr lang="es-MX" altLang="pt-BR" sz="1300">
                <a:solidFill>
                  <a:srgbClr val="000000"/>
                </a:solidFill>
              </a:rPr>
              <a:pPr eaLnBrk="1" hangingPunct="1"/>
              <a:t>44</a:t>
            </a:fld>
            <a:endParaRPr lang="es-MX" altLang="pt-BR" sz="1300">
              <a:solidFill>
                <a:srgbClr val="000000"/>
              </a:solidFill>
            </a:endParaRPr>
          </a:p>
        </p:txBody>
      </p:sp>
      <p:sp>
        <p:nvSpPr>
          <p:cNvPr id="140291"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04FC475C-4C55-4C2E-B7A5-D00D9835F9B9}" type="slidenum">
              <a:rPr lang="es-MX" altLang="pt-BR" sz="1300">
                <a:solidFill>
                  <a:srgbClr val="000000"/>
                </a:solidFill>
                <a:cs typeface="Segoe UI" panose="020B0502040204020203" pitchFamily="34" charset="0"/>
              </a:rPr>
              <a:pPr algn="r" eaLnBrk="1" hangingPunct="1">
                <a:buClrTx/>
                <a:buFontTx/>
                <a:buNone/>
              </a:pPr>
              <a:t>44</a:t>
            </a:fld>
            <a:endParaRPr lang="es-MX" altLang="pt-BR" sz="1300">
              <a:solidFill>
                <a:srgbClr val="000000"/>
              </a:solidFill>
              <a:cs typeface="Segoe UI" panose="020B0502040204020203" pitchFamily="34" charset="0"/>
            </a:endParaRPr>
          </a:p>
        </p:txBody>
      </p:sp>
      <p:sp>
        <p:nvSpPr>
          <p:cNvPr id="140292" name="Rectangle 2"/>
          <p:cNvSpPr>
            <a:spLocks noGrp="1" noRot="1" noChangeAspect="1" noChangeArrowheads="1" noTextEdit="1"/>
          </p:cNvSpPr>
          <p:nvPr>
            <p:ph type="sldImg"/>
          </p:nvPr>
        </p:nvSpPr>
        <p:spPr>
          <a:xfrm>
            <a:off x="1257300" y="720725"/>
            <a:ext cx="4799013" cy="3598863"/>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0293" name="Text Box 3"/>
          <p:cNvSpPr txBox="1">
            <a:spLocks noChangeArrowheads="1"/>
          </p:cNvSpPr>
          <p:nvPr/>
        </p:nvSpPr>
        <p:spPr bwMode="auto">
          <a:xfrm>
            <a:off x="731521" y="4560570"/>
            <a:ext cx="5850467" cy="43188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1314"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DBD127DB-FCE3-4389-88E4-84811084AEAA}" type="slidenum">
              <a:rPr lang="es-MX" altLang="pt-BR" sz="1300">
                <a:solidFill>
                  <a:srgbClr val="000000"/>
                </a:solidFill>
              </a:rPr>
              <a:pPr eaLnBrk="1" hangingPunct="1"/>
              <a:t>45</a:t>
            </a:fld>
            <a:endParaRPr lang="es-MX" altLang="pt-BR" sz="1300">
              <a:solidFill>
                <a:srgbClr val="000000"/>
              </a:solidFill>
            </a:endParaRPr>
          </a:p>
        </p:txBody>
      </p:sp>
      <p:sp>
        <p:nvSpPr>
          <p:cNvPr id="141315"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EB4EF031-A873-4B89-885F-47CBE448364C}" type="slidenum">
              <a:rPr lang="es-MX" altLang="pt-BR" sz="1300">
                <a:solidFill>
                  <a:srgbClr val="000000"/>
                </a:solidFill>
                <a:cs typeface="Segoe UI" panose="020B0502040204020203" pitchFamily="34" charset="0"/>
              </a:rPr>
              <a:pPr algn="r" eaLnBrk="1" hangingPunct="1">
                <a:buClrTx/>
                <a:buFontTx/>
                <a:buNone/>
              </a:pPr>
              <a:t>45</a:t>
            </a:fld>
            <a:endParaRPr lang="es-MX" altLang="pt-BR" sz="1300">
              <a:solidFill>
                <a:srgbClr val="000000"/>
              </a:solidFill>
              <a:cs typeface="Segoe UI" panose="020B0502040204020203" pitchFamily="34" charset="0"/>
            </a:endParaRPr>
          </a:p>
        </p:txBody>
      </p:sp>
      <p:sp>
        <p:nvSpPr>
          <p:cNvPr id="141316" name="Rectangle 2"/>
          <p:cNvSpPr>
            <a:spLocks noGrp="1" noRot="1" noChangeAspect="1" noChangeArrowheads="1" noTextEdit="1"/>
          </p:cNvSpPr>
          <p:nvPr>
            <p:ph type="sldImg"/>
          </p:nvPr>
        </p:nvSpPr>
        <p:spPr>
          <a:xfrm>
            <a:off x="1257300" y="720725"/>
            <a:ext cx="4799013" cy="3598863"/>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1317" name="Text Box 3"/>
          <p:cNvSpPr txBox="1">
            <a:spLocks noChangeArrowheads="1"/>
          </p:cNvSpPr>
          <p:nvPr/>
        </p:nvSpPr>
        <p:spPr bwMode="auto">
          <a:xfrm>
            <a:off x="731521" y="4560570"/>
            <a:ext cx="5850467" cy="43188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2338"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A6C9D1C4-186F-4F41-8142-E23FE6BD3AF1}" type="slidenum">
              <a:rPr lang="es-MX" altLang="pt-BR" sz="1300">
                <a:solidFill>
                  <a:srgbClr val="000000"/>
                </a:solidFill>
              </a:rPr>
              <a:pPr eaLnBrk="1" hangingPunct="1"/>
              <a:t>46</a:t>
            </a:fld>
            <a:endParaRPr lang="es-MX" altLang="pt-BR" sz="1300">
              <a:solidFill>
                <a:srgbClr val="000000"/>
              </a:solidFill>
            </a:endParaRPr>
          </a:p>
        </p:txBody>
      </p:sp>
      <p:sp>
        <p:nvSpPr>
          <p:cNvPr id="142339"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595B870D-5F15-42D1-B410-DED504AECBFC}" type="slidenum">
              <a:rPr lang="es-MX" altLang="pt-BR" sz="1300">
                <a:solidFill>
                  <a:srgbClr val="000000"/>
                </a:solidFill>
                <a:cs typeface="Segoe UI" panose="020B0502040204020203" pitchFamily="34" charset="0"/>
              </a:rPr>
              <a:pPr algn="r" eaLnBrk="1" hangingPunct="1">
                <a:buClrTx/>
                <a:buFontTx/>
                <a:buNone/>
              </a:pPr>
              <a:t>46</a:t>
            </a:fld>
            <a:endParaRPr lang="es-MX" altLang="pt-BR" sz="1300">
              <a:solidFill>
                <a:srgbClr val="000000"/>
              </a:solidFill>
              <a:cs typeface="Segoe UI" panose="020B0502040204020203" pitchFamily="34" charset="0"/>
            </a:endParaRPr>
          </a:p>
        </p:txBody>
      </p:sp>
      <p:sp>
        <p:nvSpPr>
          <p:cNvPr id="142340"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F094A8AB-0DC2-4972-BBEE-F332BF6AC09F}" type="slidenum">
              <a:rPr lang="es-MX" altLang="pt-BR" sz="1300">
                <a:solidFill>
                  <a:srgbClr val="000000"/>
                </a:solidFill>
                <a:cs typeface="Segoe UI" panose="020B0502040204020203" pitchFamily="34" charset="0"/>
              </a:rPr>
              <a:pPr algn="r" eaLnBrk="1" hangingPunct="1">
                <a:buClrTx/>
                <a:buFontTx/>
                <a:buNone/>
              </a:pPr>
              <a:t>46</a:t>
            </a:fld>
            <a:endParaRPr lang="es-MX" altLang="pt-BR" sz="1300">
              <a:solidFill>
                <a:srgbClr val="000000"/>
              </a:solidFill>
              <a:cs typeface="Segoe UI" panose="020B0502040204020203" pitchFamily="34" charset="0"/>
            </a:endParaRPr>
          </a:p>
        </p:txBody>
      </p:sp>
      <p:sp>
        <p:nvSpPr>
          <p:cNvPr id="142341" name="Text Box 3"/>
          <p:cNvSpPr txBox="1">
            <a:spLocks noChangeArrowheads="1"/>
          </p:cNvSpPr>
          <p:nvPr/>
        </p:nvSpPr>
        <p:spPr bwMode="auto">
          <a:xfrm>
            <a:off x="4143587" y="9119474"/>
            <a:ext cx="3169920" cy="480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02289743-EC58-47D6-80AB-755887CCC5E7}" type="slidenum">
              <a:rPr lang="es-MX" altLang="pt-BR" sz="1300">
                <a:solidFill>
                  <a:srgbClr val="000000"/>
                </a:solidFill>
              </a:rPr>
              <a:pPr algn="r" eaLnBrk="1" hangingPunct="1">
                <a:buClrTx/>
                <a:buFontTx/>
                <a:buNone/>
              </a:pPr>
              <a:t>46</a:t>
            </a:fld>
            <a:endParaRPr lang="es-MX" altLang="pt-BR" sz="1300">
              <a:solidFill>
                <a:srgbClr val="000000"/>
              </a:solidFill>
            </a:endParaRPr>
          </a:p>
        </p:txBody>
      </p:sp>
      <p:sp>
        <p:nvSpPr>
          <p:cNvPr id="142342" name="Rectangle 4"/>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2343" name="Text Box 5"/>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62"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23E7CC65-066B-4B9E-B8D7-D7BE2C7C67C3}" type="slidenum">
              <a:rPr lang="es-MX" altLang="pt-BR" sz="1300">
                <a:solidFill>
                  <a:srgbClr val="000000"/>
                </a:solidFill>
              </a:rPr>
              <a:pPr eaLnBrk="1" hangingPunct="1"/>
              <a:t>47</a:t>
            </a:fld>
            <a:endParaRPr lang="es-MX" altLang="pt-BR" sz="1300">
              <a:solidFill>
                <a:srgbClr val="000000"/>
              </a:solidFill>
            </a:endParaRPr>
          </a:p>
        </p:txBody>
      </p:sp>
      <p:sp>
        <p:nvSpPr>
          <p:cNvPr id="143363"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F4E1E5AB-BCE7-49A9-A8F3-A497F309EFFC}" type="slidenum">
              <a:rPr lang="es-MX" altLang="pt-BR" sz="1300">
                <a:solidFill>
                  <a:srgbClr val="000000"/>
                </a:solidFill>
                <a:cs typeface="Segoe UI" panose="020B0502040204020203" pitchFamily="34" charset="0"/>
              </a:rPr>
              <a:pPr algn="r" eaLnBrk="1" hangingPunct="1">
                <a:buClrTx/>
                <a:buFontTx/>
                <a:buNone/>
              </a:pPr>
              <a:t>47</a:t>
            </a:fld>
            <a:endParaRPr lang="es-MX" altLang="pt-BR" sz="1300">
              <a:solidFill>
                <a:srgbClr val="000000"/>
              </a:solidFill>
              <a:cs typeface="Segoe UI" panose="020B0502040204020203" pitchFamily="34" charset="0"/>
            </a:endParaRPr>
          </a:p>
        </p:txBody>
      </p:sp>
      <p:sp>
        <p:nvSpPr>
          <p:cNvPr id="143364" name="Rectangle 2"/>
          <p:cNvSpPr>
            <a:spLocks noGrp="1" noRot="1" noChangeAspect="1" noChangeArrowheads="1" noTextEdit="1"/>
          </p:cNvSpPr>
          <p:nvPr>
            <p:ph type="sldImg"/>
          </p:nvPr>
        </p:nvSpPr>
        <p:spPr>
          <a:xfrm>
            <a:off x="1257300" y="720725"/>
            <a:ext cx="4799013" cy="3598863"/>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3365" name="Text Box 3"/>
          <p:cNvSpPr txBox="1">
            <a:spLocks noChangeArrowheads="1"/>
          </p:cNvSpPr>
          <p:nvPr/>
        </p:nvSpPr>
        <p:spPr bwMode="auto">
          <a:xfrm>
            <a:off x="731521" y="4560570"/>
            <a:ext cx="5850467" cy="43188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4386"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608C8BE9-298B-4001-8FBC-07CBD3ED0D35}" type="slidenum">
              <a:rPr lang="es-MX" altLang="pt-BR" sz="1300">
                <a:solidFill>
                  <a:srgbClr val="000000"/>
                </a:solidFill>
              </a:rPr>
              <a:pPr eaLnBrk="1" hangingPunct="1"/>
              <a:t>48</a:t>
            </a:fld>
            <a:endParaRPr lang="es-MX" altLang="pt-BR" sz="1300">
              <a:solidFill>
                <a:srgbClr val="000000"/>
              </a:solidFill>
            </a:endParaRPr>
          </a:p>
        </p:txBody>
      </p:sp>
      <p:sp>
        <p:nvSpPr>
          <p:cNvPr id="144387"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E20E83E5-65D9-4033-8FF2-7D5DDB04A6C8}" type="slidenum">
              <a:rPr lang="es-MX" altLang="pt-BR" sz="1300">
                <a:solidFill>
                  <a:srgbClr val="000000"/>
                </a:solidFill>
                <a:cs typeface="Segoe UI" panose="020B0502040204020203" pitchFamily="34" charset="0"/>
              </a:rPr>
              <a:pPr algn="r" eaLnBrk="1" hangingPunct="1">
                <a:buClrTx/>
                <a:buFontTx/>
                <a:buNone/>
              </a:pPr>
              <a:t>48</a:t>
            </a:fld>
            <a:endParaRPr lang="es-MX" altLang="pt-BR" sz="1300">
              <a:solidFill>
                <a:srgbClr val="000000"/>
              </a:solidFill>
              <a:cs typeface="Segoe UI" panose="020B0502040204020203" pitchFamily="34" charset="0"/>
            </a:endParaRPr>
          </a:p>
        </p:txBody>
      </p:sp>
      <p:sp>
        <p:nvSpPr>
          <p:cNvPr id="144388"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74A4C84B-59BE-4207-ADD6-FACE8FDCE9AC}" type="slidenum">
              <a:rPr lang="es-MX" altLang="pt-BR" sz="1300">
                <a:solidFill>
                  <a:srgbClr val="000000"/>
                </a:solidFill>
                <a:cs typeface="Segoe UI" panose="020B0502040204020203" pitchFamily="34" charset="0"/>
              </a:rPr>
              <a:pPr algn="r" eaLnBrk="1" hangingPunct="1">
                <a:buClrTx/>
                <a:buFontTx/>
                <a:buNone/>
              </a:pPr>
              <a:t>48</a:t>
            </a:fld>
            <a:endParaRPr lang="es-MX" altLang="pt-BR" sz="1300">
              <a:solidFill>
                <a:srgbClr val="000000"/>
              </a:solidFill>
              <a:cs typeface="Segoe UI" panose="020B0502040204020203" pitchFamily="34" charset="0"/>
            </a:endParaRPr>
          </a:p>
        </p:txBody>
      </p:sp>
      <p:sp>
        <p:nvSpPr>
          <p:cNvPr id="144389" name="Rectangle 3"/>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4390" name="Text Box 4"/>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5410"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ABA944C2-9401-4832-A11C-B751B0DAD8CE}" type="slidenum">
              <a:rPr lang="es-MX" altLang="pt-BR" sz="1300">
                <a:solidFill>
                  <a:srgbClr val="000000"/>
                </a:solidFill>
              </a:rPr>
              <a:pPr eaLnBrk="1" hangingPunct="1"/>
              <a:t>50</a:t>
            </a:fld>
            <a:endParaRPr lang="es-MX" altLang="pt-BR" sz="1300">
              <a:solidFill>
                <a:srgbClr val="000000"/>
              </a:solidFill>
            </a:endParaRPr>
          </a:p>
        </p:txBody>
      </p:sp>
      <p:sp>
        <p:nvSpPr>
          <p:cNvPr id="145411"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B867E9ED-C824-4210-B4C3-4F522F034824}" type="slidenum">
              <a:rPr lang="es-MX" altLang="pt-BR" sz="1300">
                <a:solidFill>
                  <a:srgbClr val="000000"/>
                </a:solidFill>
                <a:cs typeface="Segoe UI" panose="020B0502040204020203" pitchFamily="34" charset="0"/>
              </a:rPr>
              <a:pPr algn="r" eaLnBrk="1" hangingPunct="1">
                <a:buClrTx/>
                <a:buFontTx/>
                <a:buNone/>
              </a:pPr>
              <a:t>50</a:t>
            </a:fld>
            <a:endParaRPr lang="es-MX" altLang="pt-BR" sz="1300">
              <a:solidFill>
                <a:srgbClr val="000000"/>
              </a:solidFill>
              <a:cs typeface="Segoe UI" panose="020B0502040204020203" pitchFamily="34" charset="0"/>
            </a:endParaRPr>
          </a:p>
        </p:txBody>
      </p:sp>
      <p:sp>
        <p:nvSpPr>
          <p:cNvPr id="145412"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48A74B10-4FDB-458A-A022-4CF4B7BDC49C}" type="slidenum">
              <a:rPr lang="es-MX" altLang="pt-BR" sz="1300">
                <a:solidFill>
                  <a:srgbClr val="000000"/>
                </a:solidFill>
                <a:cs typeface="Segoe UI" panose="020B0502040204020203" pitchFamily="34" charset="0"/>
              </a:rPr>
              <a:pPr algn="r" eaLnBrk="1" hangingPunct="1">
                <a:buClrTx/>
                <a:buFontTx/>
                <a:buNone/>
              </a:pPr>
              <a:t>50</a:t>
            </a:fld>
            <a:endParaRPr lang="es-MX" altLang="pt-BR" sz="1300">
              <a:solidFill>
                <a:srgbClr val="000000"/>
              </a:solidFill>
              <a:cs typeface="Segoe UI" panose="020B0502040204020203" pitchFamily="34" charset="0"/>
            </a:endParaRPr>
          </a:p>
        </p:txBody>
      </p:sp>
      <p:sp>
        <p:nvSpPr>
          <p:cNvPr id="145413" name="Rectangle 3"/>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5414" name="Text Box 4"/>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6434"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68432ACC-067A-46CA-8E48-E1A4D78C81A5}" type="slidenum">
              <a:rPr lang="es-MX" altLang="pt-BR" sz="1300">
                <a:solidFill>
                  <a:srgbClr val="000000"/>
                </a:solidFill>
              </a:rPr>
              <a:pPr eaLnBrk="1" hangingPunct="1"/>
              <a:t>51</a:t>
            </a:fld>
            <a:endParaRPr lang="es-MX" altLang="pt-BR" sz="1300">
              <a:solidFill>
                <a:srgbClr val="000000"/>
              </a:solidFill>
            </a:endParaRPr>
          </a:p>
        </p:txBody>
      </p:sp>
      <p:sp>
        <p:nvSpPr>
          <p:cNvPr id="146435"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F3FBDDDC-9F99-4298-B418-E253CEA2B827}" type="slidenum">
              <a:rPr lang="es-MX" altLang="pt-BR" sz="1300">
                <a:solidFill>
                  <a:srgbClr val="000000"/>
                </a:solidFill>
                <a:cs typeface="Segoe UI" panose="020B0502040204020203" pitchFamily="34" charset="0"/>
              </a:rPr>
              <a:pPr algn="r" eaLnBrk="1" hangingPunct="1">
                <a:buClrTx/>
                <a:buFontTx/>
                <a:buNone/>
              </a:pPr>
              <a:t>51</a:t>
            </a:fld>
            <a:endParaRPr lang="es-MX" altLang="pt-BR" sz="1300">
              <a:solidFill>
                <a:srgbClr val="000000"/>
              </a:solidFill>
              <a:cs typeface="Segoe UI" panose="020B0502040204020203" pitchFamily="34" charset="0"/>
            </a:endParaRPr>
          </a:p>
        </p:txBody>
      </p:sp>
      <p:sp>
        <p:nvSpPr>
          <p:cNvPr id="146436"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7C4815A5-3731-42D0-B137-E14E042EE6BA}" type="slidenum">
              <a:rPr lang="es-MX" altLang="pt-BR" sz="1300">
                <a:solidFill>
                  <a:srgbClr val="000000"/>
                </a:solidFill>
                <a:cs typeface="Segoe UI" panose="020B0502040204020203" pitchFamily="34" charset="0"/>
              </a:rPr>
              <a:pPr algn="r" eaLnBrk="1" hangingPunct="1">
                <a:buClrTx/>
                <a:buFontTx/>
                <a:buNone/>
              </a:pPr>
              <a:t>51</a:t>
            </a:fld>
            <a:endParaRPr lang="es-MX" altLang="pt-BR" sz="1300">
              <a:solidFill>
                <a:srgbClr val="000000"/>
              </a:solidFill>
              <a:cs typeface="Segoe UI" panose="020B0502040204020203" pitchFamily="34" charset="0"/>
            </a:endParaRPr>
          </a:p>
        </p:txBody>
      </p:sp>
      <p:sp>
        <p:nvSpPr>
          <p:cNvPr id="146437" name="Rectangle 3"/>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6438" name="Text Box 4"/>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7458"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7BE32EAC-D226-405C-8D5A-9390F82F9F3C}" type="slidenum">
              <a:rPr lang="es-MX" altLang="pt-BR" sz="1300">
                <a:solidFill>
                  <a:srgbClr val="000000"/>
                </a:solidFill>
              </a:rPr>
              <a:pPr eaLnBrk="1" hangingPunct="1"/>
              <a:t>52</a:t>
            </a:fld>
            <a:endParaRPr lang="es-MX" altLang="pt-BR" sz="1300">
              <a:solidFill>
                <a:srgbClr val="000000"/>
              </a:solidFill>
            </a:endParaRPr>
          </a:p>
        </p:txBody>
      </p:sp>
      <p:sp>
        <p:nvSpPr>
          <p:cNvPr id="147459"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0ECEDBB0-1F74-49D4-A391-78346000DAA8}" type="slidenum">
              <a:rPr lang="es-MX" altLang="pt-BR" sz="1300">
                <a:solidFill>
                  <a:srgbClr val="000000"/>
                </a:solidFill>
                <a:cs typeface="Segoe UI" panose="020B0502040204020203" pitchFamily="34" charset="0"/>
              </a:rPr>
              <a:pPr algn="r" eaLnBrk="1" hangingPunct="1">
                <a:buClrTx/>
                <a:buFontTx/>
                <a:buNone/>
              </a:pPr>
              <a:t>52</a:t>
            </a:fld>
            <a:endParaRPr lang="es-MX" altLang="pt-BR" sz="1300">
              <a:solidFill>
                <a:srgbClr val="000000"/>
              </a:solidFill>
              <a:cs typeface="Segoe UI" panose="020B0502040204020203" pitchFamily="34" charset="0"/>
            </a:endParaRPr>
          </a:p>
        </p:txBody>
      </p:sp>
      <p:sp>
        <p:nvSpPr>
          <p:cNvPr id="147460"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852389CF-801F-4193-8152-730CBFF8E4C2}" type="slidenum">
              <a:rPr lang="es-MX" altLang="pt-BR" sz="1300">
                <a:solidFill>
                  <a:srgbClr val="000000"/>
                </a:solidFill>
                <a:cs typeface="Segoe UI" panose="020B0502040204020203" pitchFamily="34" charset="0"/>
              </a:rPr>
              <a:pPr algn="r" eaLnBrk="1" hangingPunct="1">
                <a:buClrTx/>
                <a:buFontTx/>
                <a:buNone/>
              </a:pPr>
              <a:t>52</a:t>
            </a:fld>
            <a:endParaRPr lang="es-MX" altLang="pt-BR" sz="1300">
              <a:solidFill>
                <a:srgbClr val="000000"/>
              </a:solidFill>
              <a:cs typeface="Segoe UI" panose="020B0502040204020203" pitchFamily="34" charset="0"/>
            </a:endParaRPr>
          </a:p>
        </p:txBody>
      </p:sp>
      <p:sp>
        <p:nvSpPr>
          <p:cNvPr id="147461" name="Rectangle 3"/>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7462" name="Text Box 4"/>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3666"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374EBA63-60D3-4A17-87D0-6883FD12F461}" type="slidenum">
              <a:rPr lang="es-MX" altLang="pt-BR" sz="1300">
                <a:solidFill>
                  <a:srgbClr val="000000"/>
                </a:solidFill>
              </a:rPr>
              <a:pPr eaLnBrk="1" hangingPunct="1"/>
              <a:t>5</a:t>
            </a:fld>
            <a:endParaRPr lang="es-MX" altLang="pt-BR" sz="1300">
              <a:solidFill>
                <a:srgbClr val="000000"/>
              </a:solidFill>
            </a:endParaRPr>
          </a:p>
        </p:txBody>
      </p:sp>
      <p:sp>
        <p:nvSpPr>
          <p:cNvPr id="113667"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C91BA04E-55A2-4984-92C6-E60295737F69}" type="slidenum">
              <a:rPr lang="es-MX" altLang="pt-BR" sz="1300">
                <a:solidFill>
                  <a:srgbClr val="000000"/>
                </a:solidFill>
                <a:cs typeface="Segoe UI" panose="020B0502040204020203" pitchFamily="34" charset="0"/>
              </a:rPr>
              <a:pPr algn="r" eaLnBrk="1" hangingPunct="1">
                <a:buClrTx/>
                <a:buFontTx/>
                <a:buNone/>
              </a:pPr>
              <a:t>5</a:t>
            </a:fld>
            <a:endParaRPr lang="es-MX" altLang="pt-BR" sz="1300">
              <a:solidFill>
                <a:srgbClr val="000000"/>
              </a:solidFill>
              <a:cs typeface="Segoe UI" panose="020B0502040204020203" pitchFamily="34" charset="0"/>
            </a:endParaRPr>
          </a:p>
        </p:txBody>
      </p:sp>
      <p:sp>
        <p:nvSpPr>
          <p:cNvPr id="113668"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49F72AE7-AF0C-456E-A680-1D797B590E39}" type="slidenum">
              <a:rPr lang="es-MX" altLang="pt-BR" sz="1300">
                <a:solidFill>
                  <a:srgbClr val="000000"/>
                </a:solidFill>
                <a:cs typeface="Segoe UI" panose="020B0502040204020203" pitchFamily="34" charset="0"/>
              </a:rPr>
              <a:pPr algn="r" eaLnBrk="1" hangingPunct="1">
                <a:buClrTx/>
                <a:buFontTx/>
                <a:buNone/>
              </a:pPr>
              <a:t>5</a:t>
            </a:fld>
            <a:endParaRPr lang="es-MX" altLang="pt-BR" sz="1300">
              <a:solidFill>
                <a:srgbClr val="000000"/>
              </a:solidFill>
              <a:cs typeface="Segoe UI" panose="020B0502040204020203" pitchFamily="34" charset="0"/>
            </a:endParaRPr>
          </a:p>
        </p:txBody>
      </p:sp>
      <p:sp>
        <p:nvSpPr>
          <p:cNvPr id="113669" name="Text Box 3"/>
          <p:cNvSpPr txBox="1">
            <a:spLocks noChangeArrowheads="1"/>
          </p:cNvSpPr>
          <p:nvPr/>
        </p:nvSpPr>
        <p:spPr bwMode="auto">
          <a:xfrm>
            <a:off x="4143587" y="9119474"/>
            <a:ext cx="3169920" cy="480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762EC8ED-FE57-45F9-B391-2F8E461CD310}" type="slidenum">
              <a:rPr lang="es-MX" altLang="pt-BR" sz="1300">
                <a:solidFill>
                  <a:srgbClr val="000000"/>
                </a:solidFill>
              </a:rPr>
              <a:pPr algn="r" eaLnBrk="1" hangingPunct="1">
                <a:buClrTx/>
                <a:buFontTx/>
                <a:buNone/>
              </a:pPr>
              <a:t>5</a:t>
            </a:fld>
            <a:endParaRPr lang="es-MX" altLang="pt-BR" sz="1300">
              <a:solidFill>
                <a:srgbClr val="000000"/>
              </a:solidFill>
            </a:endParaRPr>
          </a:p>
        </p:txBody>
      </p:sp>
      <p:sp>
        <p:nvSpPr>
          <p:cNvPr id="113670" name="Rectangle 4"/>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3671" name="Text Box 5"/>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8482"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7D467C0F-153F-4D1C-A180-BA8CB9B950B2}" type="slidenum">
              <a:rPr lang="es-MX" altLang="pt-BR" sz="1300">
                <a:solidFill>
                  <a:srgbClr val="000000"/>
                </a:solidFill>
              </a:rPr>
              <a:pPr eaLnBrk="1" hangingPunct="1"/>
              <a:t>53</a:t>
            </a:fld>
            <a:endParaRPr lang="es-MX" altLang="pt-BR" sz="1300">
              <a:solidFill>
                <a:srgbClr val="000000"/>
              </a:solidFill>
            </a:endParaRPr>
          </a:p>
        </p:txBody>
      </p:sp>
      <p:sp>
        <p:nvSpPr>
          <p:cNvPr id="148483"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B4CCBBCA-336A-47B9-8221-A0BABC6CE1FD}" type="slidenum">
              <a:rPr lang="es-MX" altLang="pt-BR" sz="1300">
                <a:solidFill>
                  <a:srgbClr val="000000"/>
                </a:solidFill>
                <a:cs typeface="Segoe UI" panose="020B0502040204020203" pitchFamily="34" charset="0"/>
              </a:rPr>
              <a:pPr algn="r" eaLnBrk="1" hangingPunct="1">
                <a:buClrTx/>
                <a:buFontTx/>
                <a:buNone/>
              </a:pPr>
              <a:t>53</a:t>
            </a:fld>
            <a:endParaRPr lang="es-MX" altLang="pt-BR" sz="1300">
              <a:solidFill>
                <a:srgbClr val="000000"/>
              </a:solidFill>
              <a:cs typeface="Segoe UI" panose="020B0502040204020203" pitchFamily="34" charset="0"/>
            </a:endParaRPr>
          </a:p>
        </p:txBody>
      </p:sp>
      <p:sp>
        <p:nvSpPr>
          <p:cNvPr id="148484"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6C4ABD39-A048-4835-AE37-35E11DAAE955}" type="slidenum">
              <a:rPr lang="es-MX" altLang="pt-BR" sz="1300">
                <a:solidFill>
                  <a:srgbClr val="000000"/>
                </a:solidFill>
                <a:cs typeface="Segoe UI" panose="020B0502040204020203" pitchFamily="34" charset="0"/>
              </a:rPr>
              <a:pPr algn="r" eaLnBrk="1" hangingPunct="1">
                <a:buClrTx/>
                <a:buFontTx/>
                <a:buNone/>
              </a:pPr>
              <a:t>53</a:t>
            </a:fld>
            <a:endParaRPr lang="es-MX" altLang="pt-BR" sz="1300">
              <a:solidFill>
                <a:srgbClr val="000000"/>
              </a:solidFill>
              <a:cs typeface="Segoe UI" panose="020B0502040204020203" pitchFamily="34" charset="0"/>
            </a:endParaRPr>
          </a:p>
        </p:txBody>
      </p:sp>
      <p:sp>
        <p:nvSpPr>
          <p:cNvPr id="148485" name="Text Box 3"/>
          <p:cNvSpPr txBox="1">
            <a:spLocks noChangeArrowheads="1"/>
          </p:cNvSpPr>
          <p:nvPr/>
        </p:nvSpPr>
        <p:spPr bwMode="auto">
          <a:xfrm>
            <a:off x="4143587" y="9119474"/>
            <a:ext cx="3169920" cy="480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BF0BAF55-B04D-464B-8C28-DCE4AD941E7B}" type="slidenum">
              <a:rPr lang="es-MX" altLang="pt-BR" sz="1300">
                <a:solidFill>
                  <a:srgbClr val="000000"/>
                </a:solidFill>
              </a:rPr>
              <a:pPr algn="r" eaLnBrk="1" hangingPunct="1">
                <a:buClrTx/>
                <a:buFontTx/>
                <a:buNone/>
              </a:pPr>
              <a:t>53</a:t>
            </a:fld>
            <a:endParaRPr lang="es-MX" altLang="pt-BR" sz="1300">
              <a:solidFill>
                <a:srgbClr val="000000"/>
              </a:solidFill>
            </a:endParaRPr>
          </a:p>
        </p:txBody>
      </p:sp>
      <p:sp>
        <p:nvSpPr>
          <p:cNvPr id="148486" name="Rectangle 4"/>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8487" name="Text Box 5"/>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9506"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1C1E5976-A108-41EF-A3B7-E2F5B28AB1BA}" type="slidenum">
              <a:rPr lang="es-MX" altLang="pt-BR" sz="1300">
                <a:solidFill>
                  <a:srgbClr val="000000"/>
                </a:solidFill>
              </a:rPr>
              <a:pPr eaLnBrk="1" hangingPunct="1"/>
              <a:t>54</a:t>
            </a:fld>
            <a:endParaRPr lang="es-MX" altLang="pt-BR" sz="1300">
              <a:solidFill>
                <a:srgbClr val="000000"/>
              </a:solidFill>
            </a:endParaRPr>
          </a:p>
        </p:txBody>
      </p:sp>
      <p:sp>
        <p:nvSpPr>
          <p:cNvPr id="149507"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37419C06-C214-4B0C-B185-D983FBA884A1}" type="slidenum">
              <a:rPr lang="es-MX" altLang="pt-BR" sz="1300">
                <a:solidFill>
                  <a:srgbClr val="000000"/>
                </a:solidFill>
                <a:cs typeface="Segoe UI" panose="020B0502040204020203" pitchFamily="34" charset="0"/>
              </a:rPr>
              <a:pPr algn="r" eaLnBrk="1" hangingPunct="1">
                <a:buClrTx/>
                <a:buFontTx/>
                <a:buNone/>
              </a:pPr>
              <a:t>54</a:t>
            </a:fld>
            <a:endParaRPr lang="es-MX" altLang="pt-BR" sz="1300">
              <a:solidFill>
                <a:srgbClr val="000000"/>
              </a:solidFill>
              <a:cs typeface="Segoe UI" panose="020B0502040204020203" pitchFamily="34" charset="0"/>
            </a:endParaRPr>
          </a:p>
        </p:txBody>
      </p:sp>
      <p:sp>
        <p:nvSpPr>
          <p:cNvPr id="149508"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A7561DD7-6D6E-41FA-8C99-E421DDC7980E}" type="slidenum">
              <a:rPr lang="es-MX" altLang="pt-BR" sz="1300">
                <a:solidFill>
                  <a:srgbClr val="000000"/>
                </a:solidFill>
                <a:cs typeface="Segoe UI" panose="020B0502040204020203" pitchFamily="34" charset="0"/>
              </a:rPr>
              <a:pPr algn="r" eaLnBrk="1" hangingPunct="1">
                <a:buClrTx/>
                <a:buFontTx/>
                <a:buNone/>
              </a:pPr>
              <a:t>54</a:t>
            </a:fld>
            <a:endParaRPr lang="es-MX" altLang="pt-BR" sz="1300">
              <a:solidFill>
                <a:srgbClr val="000000"/>
              </a:solidFill>
              <a:cs typeface="Segoe UI" panose="020B0502040204020203" pitchFamily="34" charset="0"/>
            </a:endParaRPr>
          </a:p>
        </p:txBody>
      </p:sp>
      <p:sp>
        <p:nvSpPr>
          <p:cNvPr id="149509" name="Text Box 3"/>
          <p:cNvSpPr txBox="1">
            <a:spLocks noChangeArrowheads="1"/>
          </p:cNvSpPr>
          <p:nvPr/>
        </p:nvSpPr>
        <p:spPr bwMode="auto">
          <a:xfrm>
            <a:off x="4143587" y="9119474"/>
            <a:ext cx="3169920" cy="480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A96FCD56-B1F6-41EF-81CB-86352162E2E2}" type="slidenum">
              <a:rPr lang="es-MX" altLang="pt-BR" sz="1300">
                <a:solidFill>
                  <a:srgbClr val="000000"/>
                </a:solidFill>
              </a:rPr>
              <a:pPr algn="r" eaLnBrk="1" hangingPunct="1">
                <a:buClrTx/>
                <a:buFontTx/>
                <a:buNone/>
              </a:pPr>
              <a:t>54</a:t>
            </a:fld>
            <a:endParaRPr lang="es-MX" altLang="pt-BR" sz="1300">
              <a:solidFill>
                <a:srgbClr val="000000"/>
              </a:solidFill>
            </a:endParaRPr>
          </a:p>
        </p:txBody>
      </p:sp>
      <p:sp>
        <p:nvSpPr>
          <p:cNvPr id="149510" name="Rectangle 4"/>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9511" name="Text Box 5"/>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0530"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C3A4A685-6EFD-4348-8DA7-81759D29249B}" type="slidenum">
              <a:rPr lang="es-MX" altLang="pt-BR" sz="1300">
                <a:solidFill>
                  <a:srgbClr val="000000"/>
                </a:solidFill>
              </a:rPr>
              <a:pPr eaLnBrk="1" hangingPunct="1"/>
              <a:t>55</a:t>
            </a:fld>
            <a:endParaRPr lang="es-MX" altLang="pt-BR" sz="1300">
              <a:solidFill>
                <a:srgbClr val="000000"/>
              </a:solidFill>
            </a:endParaRPr>
          </a:p>
        </p:txBody>
      </p:sp>
      <p:sp>
        <p:nvSpPr>
          <p:cNvPr id="150531"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50AB2602-C03B-40E5-B604-9AF9F687FD0A}" type="slidenum">
              <a:rPr lang="es-MX" altLang="pt-BR" sz="1300">
                <a:solidFill>
                  <a:srgbClr val="000000"/>
                </a:solidFill>
                <a:cs typeface="Segoe UI" panose="020B0502040204020203" pitchFamily="34" charset="0"/>
              </a:rPr>
              <a:pPr algn="r" eaLnBrk="1" hangingPunct="1">
                <a:buClrTx/>
                <a:buFontTx/>
                <a:buNone/>
              </a:pPr>
              <a:t>55</a:t>
            </a:fld>
            <a:endParaRPr lang="es-MX" altLang="pt-BR" sz="1300">
              <a:solidFill>
                <a:srgbClr val="000000"/>
              </a:solidFill>
              <a:cs typeface="Segoe UI" panose="020B0502040204020203" pitchFamily="34" charset="0"/>
            </a:endParaRPr>
          </a:p>
        </p:txBody>
      </p:sp>
      <p:sp>
        <p:nvSpPr>
          <p:cNvPr id="150532"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13AD0819-9E88-45DF-AB88-1091AA849854}" type="slidenum">
              <a:rPr lang="es-MX" altLang="pt-BR" sz="1300">
                <a:solidFill>
                  <a:srgbClr val="000000"/>
                </a:solidFill>
                <a:cs typeface="Segoe UI" panose="020B0502040204020203" pitchFamily="34" charset="0"/>
              </a:rPr>
              <a:pPr algn="r" eaLnBrk="1" hangingPunct="1">
                <a:buClrTx/>
                <a:buFontTx/>
                <a:buNone/>
              </a:pPr>
              <a:t>55</a:t>
            </a:fld>
            <a:endParaRPr lang="es-MX" altLang="pt-BR" sz="1300">
              <a:solidFill>
                <a:srgbClr val="000000"/>
              </a:solidFill>
              <a:cs typeface="Segoe UI" panose="020B0502040204020203" pitchFamily="34" charset="0"/>
            </a:endParaRPr>
          </a:p>
        </p:txBody>
      </p:sp>
      <p:sp>
        <p:nvSpPr>
          <p:cNvPr id="150533" name="Text Box 3"/>
          <p:cNvSpPr txBox="1">
            <a:spLocks noChangeArrowheads="1"/>
          </p:cNvSpPr>
          <p:nvPr/>
        </p:nvSpPr>
        <p:spPr bwMode="auto">
          <a:xfrm>
            <a:off x="4143587" y="9119474"/>
            <a:ext cx="3169920" cy="480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6A8BA781-F012-4701-ACDB-ABB48BA8C5E0}" type="slidenum">
              <a:rPr lang="es-MX" altLang="pt-BR" sz="1300">
                <a:solidFill>
                  <a:srgbClr val="000000"/>
                </a:solidFill>
              </a:rPr>
              <a:pPr algn="r" eaLnBrk="1" hangingPunct="1">
                <a:buClrTx/>
                <a:buFontTx/>
                <a:buNone/>
              </a:pPr>
              <a:t>55</a:t>
            </a:fld>
            <a:endParaRPr lang="es-MX" altLang="pt-BR" sz="1300">
              <a:solidFill>
                <a:srgbClr val="000000"/>
              </a:solidFill>
            </a:endParaRPr>
          </a:p>
        </p:txBody>
      </p:sp>
      <p:sp>
        <p:nvSpPr>
          <p:cNvPr id="150534" name="Rectangle 4"/>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0535" name="Text Box 5"/>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1554"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D838BA13-0963-43C3-AEE5-44C6F282F846}" type="slidenum">
              <a:rPr lang="es-MX" altLang="pt-BR" sz="1300">
                <a:solidFill>
                  <a:srgbClr val="000000"/>
                </a:solidFill>
              </a:rPr>
              <a:pPr eaLnBrk="1" hangingPunct="1"/>
              <a:t>56</a:t>
            </a:fld>
            <a:endParaRPr lang="es-MX" altLang="pt-BR" sz="1300">
              <a:solidFill>
                <a:srgbClr val="000000"/>
              </a:solidFill>
            </a:endParaRPr>
          </a:p>
        </p:txBody>
      </p:sp>
      <p:sp>
        <p:nvSpPr>
          <p:cNvPr id="151555"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7F3CBA26-5E1D-4AF7-9F83-8DC3D09C67C8}" type="slidenum">
              <a:rPr lang="es-MX" altLang="pt-BR" sz="1300">
                <a:solidFill>
                  <a:srgbClr val="000000"/>
                </a:solidFill>
                <a:cs typeface="Segoe UI" panose="020B0502040204020203" pitchFamily="34" charset="0"/>
              </a:rPr>
              <a:pPr algn="r" eaLnBrk="1" hangingPunct="1">
                <a:buClrTx/>
                <a:buFontTx/>
                <a:buNone/>
              </a:pPr>
              <a:t>56</a:t>
            </a:fld>
            <a:endParaRPr lang="es-MX" altLang="pt-BR" sz="1300">
              <a:solidFill>
                <a:srgbClr val="000000"/>
              </a:solidFill>
              <a:cs typeface="Segoe UI" panose="020B0502040204020203" pitchFamily="34" charset="0"/>
            </a:endParaRPr>
          </a:p>
        </p:txBody>
      </p:sp>
      <p:sp>
        <p:nvSpPr>
          <p:cNvPr id="151556"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93091AB0-F685-4AFB-925C-A1BB3162CAE0}" type="slidenum">
              <a:rPr lang="es-MX" altLang="pt-BR" sz="1300">
                <a:solidFill>
                  <a:srgbClr val="000000"/>
                </a:solidFill>
                <a:cs typeface="Segoe UI" panose="020B0502040204020203" pitchFamily="34" charset="0"/>
              </a:rPr>
              <a:pPr algn="r" eaLnBrk="1" hangingPunct="1">
                <a:buClrTx/>
                <a:buFontTx/>
                <a:buNone/>
              </a:pPr>
              <a:t>56</a:t>
            </a:fld>
            <a:endParaRPr lang="es-MX" altLang="pt-BR" sz="1300">
              <a:solidFill>
                <a:srgbClr val="000000"/>
              </a:solidFill>
              <a:cs typeface="Segoe UI" panose="020B0502040204020203" pitchFamily="34" charset="0"/>
            </a:endParaRPr>
          </a:p>
        </p:txBody>
      </p:sp>
      <p:sp>
        <p:nvSpPr>
          <p:cNvPr id="151557" name="Text Box 3"/>
          <p:cNvSpPr txBox="1">
            <a:spLocks noChangeArrowheads="1"/>
          </p:cNvSpPr>
          <p:nvPr/>
        </p:nvSpPr>
        <p:spPr bwMode="auto">
          <a:xfrm>
            <a:off x="4143587" y="9119474"/>
            <a:ext cx="3169920" cy="480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C079865C-50A7-4ADA-9241-E51E277895A5}" type="slidenum">
              <a:rPr lang="es-MX" altLang="pt-BR" sz="1300">
                <a:solidFill>
                  <a:srgbClr val="000000"/>
                </a:solidFill>
              </a:rPr>
              <a:pPr algn="r" eaLnBrk="1" hangingPunct="1">
                <a:buClrTx/>
                <a:buFontTx/>
                <a:buNone/>
              </a:pPr>
              <a:t>56</a:t>
            </a:fld>
            <a:endParaRPr lang="es-MX" altLang="pt-BR" sz="1300">
              <a:solidFill>
                <a:srgbClr val="000000"/>
              </a:solidFill>
            </a:endParaRPr>
          </a:p>
        </p:txBody>
      </p:sp>
      <p:sp>
        <p:nvSpPr>
          <p:cNvPr id="151558" name="Rectangle 4"/>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1559" name="Text Box 5"/>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2578"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74B8F4B4-E293-4B06-A250-12CEC696412E}" type="slidenum">
              <a:rPr lang="es-MX" altLang="pt-BR" sz="1300">
                <a:solidFill>
                  <a:srgbClr val="000000"/>
                </a:solidFill>
              </a:rPr>
              <a:pPr eaLnBrk="1" hangingPunct="1"/>
              <a:t>57</a:t>
            </a:fld>
            <a:endParaRPr lang="es-MX" altLang="pt-BR" sz="1300">
              <a:solidFill>
                <a:srgbClr val="000000"/>
              </a:solidFill>
            </a:endParaRPr>
          </a:p>
        </p:txBody>
      </p:sp>
      <p:sp>
        <p:nvSpPr>
          <p:cNvPr id="152579"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6BE0FFA9-883F-4FCB-8227-D266E3748E93}" type="slidenum">
              <a:rPr lang="es-MX" altLang="pt-BR" sz="1300">
                <a:solidFill>
                  <a:srgbClr val="000000"/>
                </a:solidFill>
                <a:cs typeface="Segoe UI" panose="020B0502040204020203" pitchFamily="34" charset="0"/>
              </a:rPr>
              <a:pPr algn="r" eaLnBrk="1" hangingPunct="1">
                <a:buClrTx/>
                <a:buFontTx/>
                <a:buNone/>
              </a:pPr>
              <a:t>57</a:t>
            </a:fld>
            <a:endParaRPr lang="es-MX" altLang="pt-BR" sz="1300">
              <a:solidFill>
                <a:srgbClr val="000000"/>
              </a:solidFill>
              <a:cs typeface="Segoe UI" panose="020B0502040204020203" pitchFamily="34" charset="0"/>
            </a:endParaRPr>
          </a:p>
        </p:txBody>
      </p:sp>
      <p:sp>
        <p:nvSpPr>
          <p:cNvPr id="152580"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D821125C-741B-458B-B7A5-0184821DFBD4}" type="slidenum">
              <a:rPr lang="es-MX" altLang="pt-BR" sz="1300">
                <a:solidFill>
                  <a:srgbClr val="000000"/>
                </a:solidFill>
                <a:cs typeface="Segoe UI" panose="020B0502040204020203" pitchFamily="34" charset="0"/>
              </a:rPr>
              <a:pPr algn="r" eaLnBrk="1" hangingPunct="1">
                <a:buClrTx/>
                <a:buFontTx/>
                <a:buNone/>
              </a:pPr>
              <a:t>57</a:t>
            </a:fld>
            <a:endParaRPr lang="es-MX" altLang="pt-BR" sz="1300">
              <a:solidFill>
                <a:srgbClr val="000000"/>
              </a:solidFill>
              <a:cs typeface="Segoe UI" panose="020B0502040204020203" pitchFamily="34" charset="0"/>
            </a:endParaRPr>
          </a:p>
        </p:txBody>
      </p:sp>
      <p:sp>
        <p:nvSpPr>
          <p:cNvPr id="152581" name="Text Box 3"/>
          <p:cNvSpPr txBox="1">
            <a:spLocks noChangeArrowheads="1"/>
          </p:cNvSpPr>
          <p:nvPr/>
        </p:nvSpPr>
        <p:spPr bwMode="auto">
          <a:xfrm>
            <a:off x="4143587" y="9119474"/>
            <a:ext cx="3169920" cy="480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2CE075A9-BA62-4D0D-8267-1AD6DDEC62DC}" type="slidenum">
              <a:rPr lang="es-MX" altLang="pt-BR" sz="1300">
                <a:solidFill>
                  <a:srgbClr val="000000"/>
                </a:solidFill>
              </a:rPr>
              <a:pPr algn="r" eaLnBrk="1" hangingPunct="1">
                <a:buClrTx/>
                <a:buFontTx/>
                <a:buNone/>
              </a:pPr>
              <a:t>57</a:t>
            </a:fld>
            <a:endParaRPr lang="es-MX" altLang="pt-BR" sz="1300">
              <a:solidFill>
                <a:srgbClr val="000000"/>
              </a:solidFill>
            </a:endParaRPr>
          </a:p>
        </p:txBody>
      </p:sp>
      <p:sp>
        <p:nvSpPr>
          <p:cNvPr id="152582" name="Rectangle 4"/>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2583" name="Text Box 5"/>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2578"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74B8F4B4-E293-4B06-A250-12CEC696412E}" type="slidenum">
              <a:rPr lang="es-MX" altLang="pt-BR" sz="1300">
                <a:solidFill>
                  <a:srgbClr val="000000"/>
                </a:solidFill>
              </a:rPr>
              <a:pPr eaLnBrk="1" hangingPunct="1"/>
              <a:t>58</a:t>
            </a:fld>
            <a:endParaRPr lang="es-MX" altLang="pt-BR" sz="1300">
              <a:solidFill>
                <a:srgbClr val="000000"/>
              </a:solidFill>
            </a:endParaRPr>
          </a:p>
        </p:txBody>
      </p:sp>
      <p:sp>
        <p:nvSpPr>
          <p:cNvPr id="152579"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6BE0FFA9-883F-4FCB-8227-D266E3748E93}" type="slidenum">
              <a:rPr lang="es-MX" altLang="pt-BR" sz="1300">
                <a:solidFill>
                  <a:srgbClr val="000000"/>
                </a:solidFill>
                <a:cs typeface="Segoe UI" panose="020B0502040204020203" pitchFamily="34" charset="0"/>
              </a:rPr>
              <a:pPr algn="r" eaLnBrk="1" hangingPunct="1">
                <a:buClrTx/>
                <a:buFontTx/>
                <a:buNone/>
              </a:pPr>
              <a:t>58</a:t>
            </a:fld>
            <a:endParaRPr lang="es-MX" altLang="pt-BR" sz="1300">
              <a:solidFill>
                <a:srgbClr val="000000"/>
              </a:solidFill>
              <a:cs typeface="Segoe UI" panose="020B0502040204020203" pitchFamily="34" charset="0"/>
            </a:endParaRPr>
          </a:p>
        </p:txBody>
      </p:sp>
      <p:sp>
        <p:nvSpPr>
          <p:cNvPr id="152580"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D821125C-741B-458B-B7A5-0184821DFBD4}" type="slidenum">
              <a:rPr lang="es-MX" altLang="pt-BR" sz="1300">
                <a:solidFill>
                  <a:srgbClr val="000000"/>
                </a:solidFill>
                <a:cs typeface="Segoe UI" panose="020B0502040204020203" pitchFamily="34" charset="0"/>
              </a:rPr>
              <a:pPr algn="r" eaLnBrk="1" hangingPunct="1">
                <a:buClrTx/>
                <a:buFontTx/>
                <a:buNone/>
              </a:pPr>
              <a:t>58</a:t>
            </a:fld>
            <a:endParaRPr lang="es-MX" altLang="pt-BR" sz="1300">
              <a:solidFill>
                <a:srgbClr val="000000"/>
              </a:solidFill>
              <a:cs typeface="Segoe UI" panose="020B0502040204020203" pitchFamily="34" charset="0"/>
            </a:endParaRPr>
          </a:p>
        </p:txBody>
      </p:sp>
      <p:sp>
        <p:nvSpPr>
          <p:cNvPr id="152581" name="Text Box 3"/>
          <p:cNvSpPr txBox="1">
            <a:spLocks noChangeArrowheads="1"/>
          </p:cNvSpPr>
          <p:nvPr/>
        </p:nvSpPr>
        <p:spPr bwMode="auto">
          <a:xfrm>
            <a:off x="4143587" y="9119474"/>
            <a:ext cx="3169920" cy="480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2CE075A9-BA62-4D0D-8267-1AD6DDEC62DC}" type="slidenum">
              <a:rPr lang="es-MX" altLang="pt-BR" sz="1300">
                <a:solidFill>
                  <a:srgbClr val="000000"/>
                </a:solidFill>
              </a:rPr>
              <a:pPr algn="r" eaLnBrk="1" hangingPunct="1">
                <a:buClrTx/>
                <a:buFontTx/>
                <a:buNone/>
              </a:pPr>
              <a:t>58</a:t>
            </a:fld>
            <a:endParaRPr lang="es-MX" altLang="pt-BR" sz="1300">
              <a:solidFill>
                <a:srgbClr val="000000"/>
              </a:solidFill>
            </a:endParaRPr>
          </a:p>
        </p:txBody>
      </p:sp>
      <p:sp>
        <p:nvSpPr>
          <p:cNvPr id="152582" name="Rectangle 4"/>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2583" name="Text Box 5"/>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extLst>
      <p:ext uri="{BB962C8B-B14F-4D97-AF65-F5344CB8AC3E}">
        <p14:creationId xmlns:p14="http://schemas.microsoft.com/office/powerpoint/2010/main" val="4394646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2578"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74B8F4B4-E293-4B06-A250-12CEC696412E}" type="slidenum">
              <a:rPr lang="es-MX" altLang="pt-BR" sz="1300">
                <a:solidFill>
                  <a:srgbClr val="000000"/>
                </a:solidFill>
              </a:rPr>
              <a:pPr eaLnBrk="1" hangingPunct="1"/>
              <a:t>59</a:t>
            </a:fld>
            <a:endParaRPr lang="es-MX" altLang="pt-BR" sz="1300">
              <a:solidFill>
                <a:srgbClr val="000000"/>
              </a:solidFill>
            </a:endParaRPr>
          </a:p>
        </p:txBody>
      </p:sp>
      <p:sp>
        <p:nvSpPr>
          <p:cNvPr id="152579"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6BE0FFA9-883F-4FCB-8227-D266E3748E93}" type="slidenum">
              <a:rPr lang="es-MX" altLang="pt-BR" sz="1300">
                <a:solidFill>
                  <a:srgbClr val="000000"/>
                </a:solidFill>
                <a:cs typeface="Segoe UI" panose="020B0502040204020203" pitchFamily="34" charset="0"/>
              </a:rPr>
              <a:pPr algn="r" eaLnBrk="1" hangingPunct="1">
                <a:buClrTx/>
                <a:buFontTx/>
                <a:buNone/>
              </a:pPr>
              <a:t>59</a:t>
            </a:fld>
            <a:endParaRPr lang="es-MX" altLang="pt-BR" sz="1300">
              <a:solidFill>
                <a:srgbClr val="000000"/>
              </a:solidFill>
              <a:cs typeface="Segoe UI" panose="020B0502040204020203" pitchFamily="34" charset="0"/>
            </a:endParaRPr>
          </a:p>
        </p:txBody>
      </p:sp>
      <p:sp>
        <p:nvSpPr>
          <p:cNvPr id="152580"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D821125C-741B-458B-B7A5-0184821DFBD4}" type="slidenum">
              <a:rPr lang="es-MX" altLang="pt-BR" sz="1300">
                <a:solidFill>
                  <a:srgbClr val="000000"/>
                </a:solidFill>
                <a:cs typeface="Segoe UI" panose="020B0502040204020203" pitchFamily="34" charset="0"/>
              </a:rPr>
              <a:pPr algn="r" eaLnBrk="1" hangingPunct="1">
                <a:buClrTx/>
                <a:buFontTx/>
                <a:buNone/>
              </a:pPr>
              <a:t>59</a:t>
            </a:fld>
            <a:endParaRPr lang="es-MX" altLang="pt-BR" sz="1300">
              <a:solidFill>
                <a:srgbClr val="000000"/>
              </a:solidFill>
              <a:cs typeface="Segoe UI" panose="020B0502040204020203" pitchFamily="34" charset="0"/>
            </a:endParaRPr>
          </a:p>
        </p:txBody>
      </p:sp>
      <p:sp>
        <p:nvSpPr>
          <p:cNvPr id="152581" name="Text Box 3"/>
          <p:cNvSpPr txBox="1">
            <a:spLocks noChangeArrowheads="1"/>
          </p:cNvSpPr>
          <p:nvPr/>
        </p:nvSpPr>
        <p:spPr bwMode="auto">
          <a:xfrm>
            <a:off x="4143587" y="9119474"/>
            <a:ext cx="3169920" cy="480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2CE075A9-BA62-4D0D-8267-1AD6DDEC62DC}" type="slidenum">
              <a:rPr lang="es-MX" altLang="pt-BR" sz="1300">
                <a:solidFill>
                  <a:srgbClr val="000000"/>
                </a:solidFill>
              </a:rPr>
              <a:pPr algn="r" eaLnBrk="1" hangingPunct="1">
                <a:buClrTx/>
                <a:buFontTx/>
                <a:buNone/>
              </a:pPr>
              <a:t>59</a:t>
            </a:fld>
            <a:endParaRPr lang="es-MX" altLang="pt-BR" sz="1300">
              <a:solidFill>
                <a:srgbClr val="000000"/>
              </a:solidFill>
            </a:endParaRPr>
          </a:p>
        </p:txBody>
      </p:sp>
      <p:sp>
        <p:nvSpPr>
          <p:cNvPr id="152582" name="Rectangle 4"/>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2583" name="Text Box 5"/>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extLst>
      <p:ext uri="{BB962C8B-B14F-4D97-AF65-F5344CB8AC3E}">
        <p14:creationId xmlns:p14="http://schemas.microsoft.com/office/powerpoint/2010/main" val="35203194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02"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9AA059A0-23D9-4BDF-97C7-D6E9062A4F33}" type="slidenum">
              <a:rPr lang="es-MX" altLang="pt-BR" sz="1300">
                <a:solidFill>
                  <a:srgbClr val="000000"/>
                </a:solidFill>
              </a:rPr>
              <a:pPr eaLnBrk="1" hangingPunct="1"/>
              <a:t>60</a:t>
            </a:fld>
            <a:endParaRPr lang="es-MX" altLang="pt-BR" sz="1300">
              <a:solidFill>
                <a:srgbClr val="000000"/>
              </a:solidFill>
            </a:endParaRPr>
          </a:p>
        </p:txBody>
      </p:sp>
      <p:sp>
        <p:nvSpPr>
          <p:cNvPr id="153603"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E7C5AB2F-26EE-4EC9-9BBD-C4888A80F3B1}" type="slidenum">
              <a:rPr lang="es-MX" altLang="pt-BR" sz="1300">
                <a:solidFill>
                  <a:srgbClr val="000000"/>
                </a:solidFill>
                <a:cs typeface="Segoe UI" panose="020B0502040204020203" pitchFamily="34" charset="0"/>
              </a:rPr>
              <a:pPr algn="r" eaLnBrk="1" hangingPunct="1">
                <a:buClrTx/>
                <a:buFontTx/>
                <a:buNone/>
              </a:pPr>
              <a:t>60</a:t>
            </a:fld>
            <a:endParaRPr lang="es-MX" altLang="pt-BR" sz="1300">
              <a:solidFill>
                <a:srgbClr val="000000"/>
              </a:solidFill>
              <a:cs typeface="Segoe UI" panose="020B0502040204020203" pitchFamily="34" charset="0"/>
            </a:endParaRPr>
          </a:p>
        </p:txBody>
      </p:sp>
      <p:sp>
        <p:nvSpPr>
          <p:cNvPr id="153604"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D94E0F77-5CF6-40BE-AD1E-477664F62EA9}" type="slidenum">
              <a:rPr lang="es-MX" altLang="pt-BR" sz="1300">
                <a:solidFill>
                  <a:srgbClr val="000000"/>
                </a:solidFill>
                <a:cs typeface="Segoe UI" panose="020B0502040204020203" pitchFamily="34" charset="0"/>
              </a:rPr>
              <a:pPr algn="r" eaLnBrk="1" hangingPunct="1">
                <a:buClrTx/>
                <a:buFontTx/>
                <a:buNone/>
              </a:pPr>
              <a:t>60</a:t>
            </a:fld>
            <a:endParaRPr lang="es-MX" altLang="pt-BR" sz="1300">
              <a:solidFill>
                <a:srgbClr val="000000"/>
              </a:solidFill>
              <a:cs typeface="Segoe UI" panose="020B0502040204020203" pitchFamily="34" charset="0"/>
            </a:endParaRPr>
          </a:p>
        </p:txBody>
      </p:sp>
      <p:sp>
        <p:nvSpPr>
          <p:cNvPr id="153605" name="Text Box 3"/>
          <p:cNvSpPr txBox="1">
            <a:spLocks noChangeArrowheads="1"/>
          </p:cNvSpPr>
          <p:nvPr/>
        </p:nvSpPr>
        <p:spPr bwMode="auto">
          <a:xfrm>
            <a:off x="4143587" y="9119474"/>
            <a:ext cx="3169920" cy="480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9998795C-A3B2-43D4-8A06-35C6A2F4CB10}" type="slidenum">
              <a:rPr lang="es-MX" altLang="pt-BR" sz="1300">
                <a:solidFill>
                  <a:srgbClr val="000000"/>
                </a:solidFill>
              </a:rPr>
              <a:pPr algn="r" eaLnBrk="1" hangingPunct="1">
                <a:buClrTx/>
                <a:buFontTx/>
                <a:buNone/>
              </a:pPr>
              <a:t>60</a:t>
            </a:fld>
            <a:endParaRPr lang="es-MX" altLang="pt-BR" sz="1300">
              <a:solidFill>
                <a:srgbClr val="000000"/>
              </a:solidFill>
            </a:endParaRPr>
          </a:p>
        </p:txBody>
      </p:sp>
      <p:sp>
        <p:nvSpPr>
          <p:cNvPr id="153606" name="Rectangle 4"/>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3607" name="Text Box 5"/>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02"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9AA059A0-23D9-4BDF-97C7-D6E9062A4F33}" type="slidenum">
              <a:rPr lang="es-MX" altLang="pt-BR" sz="1300">
                <a:solidFill>
                  <a:srgbClr val="000000"/>
                </a:solidFill>
              </a:rPr>
              <a:pPr eaLnBrk="1" hangingPunct="1"/>
              <a:t>61</a:t>
            </a:fld>
            <a:endParaRPr lang="es-MX" altLang="pt-BR" sz="1300">
              <a:solidFill>
                <a:srgbClr val="000000"/>
              </a:solidFill>
            </a:endParaRPr>
          </a:p>
        </p:txBody>
      </p:sp>
      <p:sp>
        <p:nvSpPr>
          <p:cNvPr id="153603"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E7C5AB2F-26EE-4EC9-9BBD-C4888A80F3B1}" type="slidenum">
              <a:rPr lang="es-MX" altLang="pt-BR" sz="1300">
                <a:solidFill>
                  <a:srgbClr val="000000"/>
                </a:solidFill>
                <a:cs typeface="Segoe UI" panose="020B0502040204020203" pitchFamily="34" charset="0"/>
              </a:rPr>
              <a:pPr algn="r" eaLnBrk="1" hangingPunct="1">
                <a:buClrTx/>
                <a:buFontTx/>
                <a:buNone/>
              </a:pPr>
              <a:t>61</a:t>
            </a:fld>
            <a:endParaRPr lang="es-MX" altLang="pt-BR" sz="1300">
              <a:solidFill>
                <a:srgbClr val="000000"/>
              </a:solidFill>
              <a:cs typeface="Segoe UI" panose="020B0502040204020203" pitchFamily="34" charset="0"/>
            </a:endParaRPr>
          </a:p>
        </p:txBody>
      </p:sp>
      <p:sp>
        <p:nvSpPr>
          <p:cNvPr id="153604"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D94E0F77-5CF6-40BE-AD1E-477664F62EA9}" type="slidenum">
              <a:rPr lang="es-MX" altLang="pt-BR" sz="1300">
                <a:solidFill>
                  <a:srgbClr val="000000"/>
                </a:solidFill>
                <a:cs typeface="Segoe UI" panose="020B0502040204020203" pitchFamily="34" charset="0"/>
              </a:rPr>
              <a:pPr algn="r" eaLnBrk="1" hangingPunct="1">
                <a:buClrTx/>
                <a:buFontTx/>
                <a:buNone/>
              </a:pPr>
              <a:t>61</a:t>
            </a:fld>
            <a:endParaRPr lang="es-MX" altLang="pt-BR" sz="1300">
              <a:solidFill>
                <a:srgbClr val="000000"/>
              </a:solidFill>
              <a:cs typeface="Segoe UI" panose="020B0502040204020203" pitchFamily="34" charset="0"/>
            </a:endParaRPr>
          </a:p>
        </p:txBody>
      </p:sp>
      <p:sp>
        <p:nvSpPr>
          <p:cNvPr id="153605" name="Text Box 3"/>
          <p:cNvSpPr txBox="1">
            <a:spLocks noChangeArrowheads="1"/>
          </p:cNvSpPr>
          <p:nvPr/>
        </p:nvSpPr>
        <p:spPr bwMode="auto">
          <a:xfrm>
            <a:off x="4143587" y="9119474"/>
            <a:ext cx="3169920" cy="480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9998795C-A3B2-43D4-8A06-35C6A2F4CB10}" type="slidenum">
              <a:rPr lang="es-MX" altLang="pt-BR" sz="1300">
                <a:solidFill>
                  <a:srgbClr val="000000"/>
                </a:solidFill>
              </a:rPr>
              <a:pPr algn="r" eaLnBrk="1" hangingPunct="1">
                <a:buClrTx/>
                <a:buFontTx/>
                <a:buNone/>
              </a:pPr>
              <a:t>61</a:t>
            </a:fld>
            <a:endParaRPr lang="es-MX" altLang="pt-BR" sz="1300">
              <a:solidFill>
                <a:srgbClr val="000000"/>
              </a:solidFill>
            </a:endParaRPr>
          </a:p>
        </p:txBody>
      </p:sp>
      <p:sp>
        <p:nvSpPr>
          <p:cNvPr id="153606" name="Rectangle 4"/>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3607" name="Text Box 5"/>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4626"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4E9B833C-B9B1-482A-A3B1-FAB15338E792}" type="slidenum">
              <a:rPr lang="es-MX" altLang="pt-BR" sz="1300">
                <a:solidFill>
                  <a:srgbClr val="000000"/>
                </a:solidFill>
              </a:rPr>
              <a:pPr eaLnBrk="1" hangingPunct="1"/>
              <a:t>62</a:t>
            </a:fld>
            <a:endParaRPr lang="es-MX" altLang="pt-BR" sz="1300">
              <a:solidFill>
                <a:srgbClr val="000000"/>
              </a:solidFill>
            </a:endParaRPr>
          </a:p>
        </p:txBody>
      </p:sp>
      <p:sp>
        <p:nvSpPr>
          <p:cNvPr id="154627"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5447FB7D-492F-496E-9B04-CDEB381A15F0}" type="slidenum">
              <a:rPr lang="es-MX" altLang="pt-BR" sz="1300">
                <a:solidFill>
                  <a:srgbClr val="000000"/>
                </a:solidFill>
                <a:cs typeface="Segoe UI" panose="020B0502040204020203" pitchFamily="34" charset="0"/>
              </a:rPr>
              <a:pPr algn="r" eaLnBrk="1" hangingPunct="1">
                <a:buClrTx/>
                <a:buFontTx/>
                <a:buNone/>
              </a:pPr>
              <a:t>62</a:t>
            </a:fld>
            <a:endParaRPr lang="es-MX" altLang="pt-BR" sz="1300">
              <a:solidFill>
                <a:srgbClr val="000000"/>
              </a:solidFill>
              <a:cs typeface="Segoe UI" panose="020B0502040204020203" pitchFamily="34" charset="0"/>
            </a:endParaRPr>
          </a:p>
        </p:txBody>
      </p:sp>
      <p:sp>
        <p:nvSpPr>
          <p:cNvPr id="154628"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17562A28-7FA9-43CF-A277-602548710DCF}" type="slidenum">
              <a:rPr lang="es-MX" altLang="pt-BR" sz="1300">
                <a:solidFill>
                  <a:srgbClr val="000000"/>
                </a:solidFill>
                <a:cs typeface="Segoe UI" panose="020B0502040204020203" pitchFamily="34" charset="0"/>
              </a:rPr>
              <a:pPr algn="r" eaLnBrk="1" hangingPunct="1">
                <a:buClrTx/>
                <a:buFontTx/>
                <a:buNone/>
              </a:pPr>
              <a:t>62</a:t>
            </a:fld>
            <a:endParaRPr lang="es-MX" altLang="pt-BR" sz="1300">
              <a:solidFill>
                <a:srgbClr val="000000"/>
              </a:solidFill>
              <a:cs typeface="Segoe UI" panose="020B0502040204020203" pitchFamily="34" charset="0"/>
            </a:endParaRPr>
          </a:p>
        </p:txBody>
      </p:sp>
      <p:sp>
        <p:nvSpPr>
          <p:cNvPr id="154629" name="Text Box 3"/>
          <p:cNvSpPr txBox="1">
            <a:spLocks noChangeArrowheads="1"/>
          </p:cNvSpPr>
          <p:nvPr/>
        </p:nvSpPr>
        <p:spPr bwMode="auto">
          <a:xfrm>
            <a:off x="4143587" y="9119474"/>
            <a:ext cx="3169920" cy="480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55609BED-AF20-4483-B681-F5AABC1F33B9}" type="slidenum">
              <a:rPr lang="es-MX" altLang="pt-BR" sz="1300">
                <a:solidFill>
                  <a:srgbClr val="000000"/>
                </a:solidFill>
              </a:rPr>
              <a:pPr algn="r" eaLnBrk="1" hangingPunct="1">
                <a:buClrTx/>
                <a:buFontTx/>
                <a:buNone/>
              </a:pPr>
              <a:t>62</a:t>
            </a:fld>
            <a:endParaRPr lang="es-MX" altLang="pt-BR" sz="1300">
              <a:solidFill>
                <a:srgbClr val="000000"/>
              </a:solidFill>
            </a:endParaRPr>
          </a:p>
        </p:txBody>
      </p:sp>
      <p:sp>
        <p:nvSpPr>
          <p:cNvPr id="154630" name="Rectangle 4"/>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4631" name="Text Box 5"/>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4690"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43AA41FF-23E9-438C-9E0B-CFBB6B012B28}" type="slidenum">
              <a:rPr lang="es-MX" altLang="pt-BR" sz="1300">
                <a:solidFill>
                  <a:srgbClr val="000000"/>
                </a:solidFill>
              </a:rPr>
              <a:pPr eaLnBrk="1" hangingPunct="1"/>
              <a:t>6</a:t>
            </a:fld>
            <a:endParaRPr lang="es-MX" altLang="pt-BR" sz="1300">
              <a:solidFill>
                <a:srgbClr val="000000"/>
              </a:solidFill>
            </a:endParaRPr>
          </a:p>
        </p:txBody>
      </p:sp>
      <p:sp>
        <p:nvSpPr>
          <p:cNvPr id="114691"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97BA7603-CF22-4D42-A578-859842C1FB64}" type="slidenum">
              <a:rPr lang="es-MX" altLang="pt-BR" sz="1300">
                <a:solidFill>
                  <a:srgbClr val="000000"/>
                </a:solidFill>
                <a:cs typeface="Segoe UI" panose="020B0502040204020203" pitchFamily="34" charset="0"/>
              </a:rPr>
              <a:pPr algn="r" eaLnBrk="1" hangingPunct="1">
                <a:buClrTx/>
                <a:buFontTx/>
                <a:buNone/>
              </a:pPr>
              <a:t>6</a:t>
            </a:fld>
            <a:endParaRPr lang="es-MX" altLang="pt-BR" sz="1300">
              <a:solidFill>
                <a:srgbClr val="000000"/>
              </a:solidFill>
              <a:cs typeface="Segoe UI" panose="020B0502040204020203" pitchFamily="34" charset="0"/>
            </a:endParaRPr>
          </a:p>
        </p:txBody>
      </p:sp>
      <p:sp>
        <p:nvSpPr>
          <p:cNvPr id="114692"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1B3EDC1D-951D-47FB-A6DE-9E11575DA868}" type="slidenum">
              <a:rPr lang="es-MX" altLang="pt-BR" sz="1300">
                <a:solidFill>
                  <a:srgbClr val="000000"/>
                </a:solidFill>
                <a:cs typeface="Segoe UI" panose="020B0502040204020203" pitchFamily="34" charset="0"/>
              </a:rPr>
              <a:pPr algn="r" eaLnBrk="1" hangingPunct="1">
                <a:buClrTx/>
                <a:buFontTx/>
                <a:buNone/>
              </a:pPr>
              <a:t>6</a:t>
            </a:fld>
            <a:endParaRPr lang="es-MX" altLang="pt-BR" sz="1300">
              <a:solidFill>
                <a:srgbClr val="000000"/>
              </a:solidFill>
              <a:cs typeface="Segoe UI" panose="020B0502040204020203" pitchFamily="34" charset="0"/>
            </a:endParaRPr>
          </a:p>
        </p:txBody>
      </p:sp>
      <p:sp>
        <p:nvSpPr>
          <p:cNvPr id="114693" name="Rectangle 3"/>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4694" name="Text Box 4"/>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5650"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C4BB4F2B-BF08-4028-AE5D-C7363237EB49}" type="slidenum">
              <a:rPr lang="es-MX" altLang="pt-BR" sz="1300">
                <a:solidFill>
                  <a:srgbClr val="000000"/>
                </a:solidFill>
              </a:rPr>
              <a:pPr eaLnBrk="1" hangingPunct="1"/>
              <a:t>63</a:t>
            </a:fld>
            <a:endParaRPr lang="es-MX" altLang="pt-BR" sz="1300">
              <a:solidFill>
                <a:srgbClr val="000000"/>
              </a:solidFill>
            </a:endParaRPr>
          </a:p>
        </p:txBody>
      </p:sp>
      <p:sp>
        <p:nvSpPr>
          <p:cNvPr id="155651"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FD57626D-6F4A-44C0-91D1-69C4800EA855}" type="slidenum">
              <a:rPr lang="es-MX" altLang="pt-BR" sz="1300">
                <a:solidFill>
                  <a:srgbClr val="000000"/>
                </a:solidFill>
                <a:cs typeface="Segoe UI" panose="020B0502040204020203" pitchFamily="34" charset="0"/>
              </a:rPr>
              <a:pPr algn="r" eaLnBrk="1" hangingPunct="1">
                <a:buClrTx/>
                <a:buFontTx/>
                <a:buNone/>
              </a:pPr>
              <a:t>63</a:t>
            </a:fld>
            <a:endParaRPr lang="es-MX" altLang="pt-BR" sz="1300">
              <a:solidFill>
                <a:srgbClr val="000000"/>
              </a:solidFill>
              <a:cs typeface="Segoe UI" panose="020B0502040204020203" pitchFamily="34" charset="0"/>
            </a:endParaRPr>
          </a:p>
        </p:txBody>
      </p:sp>
      <p:sp>
        <p:nvSpPr>
          <p:cNvPr id="155652"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6D67D8CD-5DB7-48BC-819C-4BAF62387798}" type="slidenum">
              <a:rPr lang="es-MX" altLang="pt-BR" sz="1300">
                <a:solidFill>
                  <a:srgbClr val="000000"/>
                </a:solidFill>
                <a:cs typeface="Segoe UI" panose="020B0502040204020203" pitchFamily="34" charset="0"/>
              </a:rPr>
              <a:pPr algn="r" eaLnBrk="1" hangingPunct="1">
                <a:buClrTx/>
                <a:buFontTx/>
                <a:buNone/>
              </a:pPr>
              <a:t>63</a:t>
            </a:fld>
            <a:endParaRPr lang="es-MX" altLang="pt-BR" sz="1300">
              <a:solidFill>
                <a:srgbClr val="000000"/>
              </a:solidFill>
              <a:cs typeface="Segoe UI" panose="020B0502040204020203" pitchFamily="34" charset="0"/>
            </a:endParaRPr>
          </a:p>
        </p:txBody>
      </p:sp>
      <p:sp>
        <p:nvSpPr>
          <p:cNvPr id="155653" name="Rectangle 3"/>
          <p:cNvSpPr>
            <a:spLocks noGrp="1" noRot="1" noChangeAspect="1" noChangeArrowheads="1" noTextEdit="1"/>
          </p:cNvSpPr>
          <p:nvPr>
            <p:ph type="sldImg"/>
          </p:nvPr>
        </p:nvSpPr>
        <p:spPr>
          <a:xfrm>
            <a:off x="1258888" y="750888"/>
            <a:ext cx="4803775" cy="3602037"/>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5654" name="Text Box 4"/>
          <p:cNvSpPr txBox="1">
            <a:spLocks noChangeArrowheads="1"/>
          </p:cNvSpPr>
          <p:nvPr/>
        </p:nvSpPr>
        <p:spPr bwMode="auto">
          <a:xfrm>
            <a:off x="975360" y="4577239"/>
            <a:ext cx="5369561" cy="4277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
        <p:nvSpPr>
          <p:cNvPr id="2" name="Marcador de notas 1"/>
          <p:cNvSpPr>
            <a:spLocks noGrp="1"/>
          </p:cNvSpPr>
          <p:nvPr>
            <p:ph type="body" idx="1"/>
          </p:nvPr>
        </p:nvSpPr>
        <p:spPr/>
        <p:txBody>
          <a:bodyPr/>
          <a:lstStyle/>
          <a:p>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5650"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C4BB4F2B-BF08-4028-AE5D-C7363237EB49}" type="slidenum">
              <a:rPr lang="es-MX" altLang="pt-BR" sz="1300">
                <a:solidFill>
                  <a:srgbClr val="000000"/>
                </a:solidFill>
              </a:rPr>
              <a:pPr eaLnBrk="1" hangingPunct="1"/>
              <a:t>64</a:t>
            </a:fld>
            <a:endParaRPr lang="es-MX" altLang="pt-BR" sz="1300">
              <a:solidFill>
                <a:srgbClr val="000000"/>
              </a:solidFill>
            </a:endParaRPr>
          </a:p>
        </p:txBody>
      </p:sp>
      <p:sp>
        <p:nvSpPr>
          <p:cNvPr id="155651"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FD57626D-6F4A-44C0-91D1-69C4800EA855}" type="slidenum">
              <a:rPr lang="es-MX" altLang="pt-BR" sz="1300">
                <a:solidFill>
                  <a:srgbClr val="000000"/>
                </a:solidFill>
                <a:cs typeface="Segoe UI" panose="020B0502040204020203" pitchFamily="34" charset="0"/>
              </a:rPr>
              <a:pPr algn="r" eaLnBrk="1" hangingPunct="1">
                <a:buClrTx/>
                <a:buFontTx/>
                <a:buNone/>
              </a:pPr>
              <a:t>64</a:t>
            </a:fld>
            <a:endParaRPr lang="es-MX" altLang="pt-BR" sz="1300">
              <a:solidFill>
                <a:srgbClr val="000000"/>
              </a:solidFill>
              <a:cs typeface="Segoe UI" panose="020B0502040204020203" pitchFamily="34" charset="0"/>
            </a:endParaRPr>
          </a:p>
        </p:txBody>
      </p:sp>
      <p:sp>
        <p:nvSpPr>
          <p:cNvPr id="155652"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6D67D8CD-5DB7-48BC-819C-4BAF62387798}" type="slidenum">
              <a:rPr lang="es-MX" altLang="pt-BR" sz="1300">
                <a:solidFill>
                  <a:srgbClr val="000000"/>
                </a:solidFill>
                <a:cs typeface="Segoe UI" panose="020B0502040204020203" pitchFamily="34" charset="0"/>
              </a:rPr>
              <a:pPr algn="r" eaLnBrk="1" hangingPunct="1">
                <a:buClrTx/>
                <a:buFontTx/>
                <a:buNone/>
              </a:pPr>
              <a:t>64</a:t>
            </a:fld>
            <a:endParaRPr lang="es-MX" altLang="pt-BR" sz="1300">
              <a:solidFill>
                <a:srgbClr val="000000"/>
              </a:solidFill>
              <a:cs typeface="Segoe UI" panose="020B0502040204020203" pitchFamily="34" charset="0"/>
            </a:endParaRPr>
          </a:p>
        </p:txBody>
      </p:sp>
      <p:sp>
        <p:nvSpPr>
          <p:cNvPr id="155653" name="Rectangle 3"/>
          <p:cNvSpPr>
            <a:spLocks noGrp="1" noRot="1" noChangeAspect="1" noChangeArrowheads="1" noTextEdit="1"/>
          </p:cNvSpPr>
          <p:nvPr>
            <p:ph type="sldImg"/>
          </p:nvPr>
        </p:nvSpPr>
        <p:spPr>
          <a:xfrm>
            <a:off x="1258888" y="750888"/>
            <a:ext cx="4803775" cy="3602037"/>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5654" name="Text Box 4"/>
          <p:cNvSpPr txBox="1">
            <a:spLocks noChangeArrowheads="1"/>
          </p:cNvSpPr>
          <p:nvPr/>
        </p:nvSpPr>
        <p:spPr bwMode="auto">
          <a:xfrm>
            <a:off x="975360" y="4577239"/>
            <a:ext cx="5369561" cy="4277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
        <p:nvSpPr>
          <p:cNvPr id="2" name="Marcador de notas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186117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6674"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0C899D32-760D-452F-8AAA-A191548E0494}" type="slidenum">
              <a:rPr lang="es-MX" altLang="pt-BR" sz="1300">
                <a:solidFill>
                  <a:srgbClr val="000000"/>
                </a:solidFill>
              </a:rPr>
              <a:pPr eaLnBrk="1" hangingPunct="1"/>
              <a:t>65</a:t>
            </a:fld>
            <a:endParaRPr lang="es-MX" altLang="pt-BR" sz="1300">
              <a:solidFill>
                <a:srgbClr val="000000"/>
              </a:solidFill>
            </a:endParaRPr>
          </a:p>
        </p:txBody>
      </p:sp>
      <p:sp>
        <p:nvSpPr>
          <p:cNvPr id="156675"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00FA01E5-830E-45C7-8F74-C70CDC27E7AB}" type="slidenum">
              <a:rPr lang="es-MX" altLang="pt-BR" sz="1300">
                <a:solidFill>
                  <a:srgbClr val="000000"/>
                </a:solidFill>
                <a:cs typeface="Segoe UI" panose="020B0502040204020203" pitchFamily="34" charset="0"/>
              </a:rPr>
              <a:pPr algn="r" eaLnBrk="1" hangingPunct="1">
                <a:buClrTx/>
                <a:buFontTx/>
                <a:buNone/>
              </a:pPr>
              <a:t>65</a:t>
            </a:fld>
            <a:endParaRPr lang="es-MX" altLang="pt-BR" sz="1300">
              <a:solidFill>
                <a:srgbClr val="000000"/>
              </a:solidFill>
              <a:cs typeface="Segoe UI" panose="020B0502040204020203" pitchFamily="34" charset="0"/>
            </a:endParaRPr>
          </a:p>
        </p:txBody>
      </p:sp>
      <p:sp>
        <p:nvSpPr>
          <p:cNvPr id="156676"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B82FBAC7-19F1-4135-8678-CB2F6E0D505C}" type="slidenum">
              <a:rPr lang="es-MX" altLang="pt-BR" sz="1300">
                <a:solidFill>
                  <a:srgbClr val="000000"/>
                </a:solidFill>
                <a:cs typeface="Segoe UI" panose="020B0502040204020203" pitchFamily="34" charset="0"/>
              </a:rPr>
              <a:pPr algn="r" eaLnBrk="1" hangingPunct="1">
                <a:buClrTx/>
                <a:buFontTx/>
                <a:buNone/>
              </a:pPr>
              <a:t>65</a:t>
            </a:fld>
            <a:endParaRPr lang="es-MX" altLang="pt-BR" sz="1300">
              <a:solidFill>
                <a:srgbClr val="000000"/>
              </a:solidFill>
              <a:cs typeface="Segoe UI" panose="020B0502040204020203" pitchFamily="34" charset="0"/>
            </a:endParaRPr>
          </a:p>
        </p:txBody>
      </p:sp>
      <p:sp>
        <p:nvSpPr>
          <p:cNvPr id="156677" name="Rectangle 3"/>
          <p:cNvSpPr>
            <a:spLocks noGrp="1" noRot="1" noChangeAspect="1" noChangeArrowheads="1" noTextEdit="1"/>
          </p:cNvSpPr>
          <p:nvPr>
            <p:ph type="sldImg"/>
          </p:nvPr>
        </p:nvSpPr>
        <p:spPr>
          <a:xfrm>
            <a:off x="1258888" y="750888"/>
            <a:ext cx="4803775" cy="3602037"/>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6678" name="Text Box 4"/>
          <p:cNvSpPr txBox="1">
            <a:spLocks noChangeArrowheads="1"/>
          </p:cNvSpPr>
          <p:nvPr/>
        </p:nvSpPr>
        <p:spPr bwMode="auto">
          <a:xfrm>
            <a:off x="975360" y="4577239"/>
            <a:ext cx="5369561" cy="4277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7698"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E989475B-82D4-4D58-8B8D-F81D56C6BE71}" type="slidenum">
              <a:rPr lang="es-MX" altLang="pt-BR" sz="1300">
                <a:solidFill>
                  <a:srgbClr val="000000"/>
                </a:solidFill>
              </a:rPr>
              <a:pPr eaLnBrk="1" hangingPunct="1"/>
              <a:t>66</a:t>
            </a:fld>
            <a:endParaRPr lang="es-MX" altLang="pt-BR" sz="1300">
              <a:solidFill>
                <a:srgbClr val="000000"/>
              </a:solidFill>
            </a:endParaRPr>
          </a:p>
        </p:txBody>
      </p:sp>
      <p:sp>
        <p:nvSpPr>
          <p:cNvPr id="157699"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A2BBA125-4A1A-40C4-A7ED-D83DC6FF0AD3}" type="slidenum">
              <a:rPr lang="es-MX" altLang="pt-BR" sz="1300">
                <a:solidFill>
                  <a:srgbClr val="000000"/>
                </a:solidFill>
                <a:cs typeface="Segoe UI" panose="020B0502040204020203" pitchFamily="34" charset="0"/>
              </a:rPr>
              <a:pPr algn="r" eaLnBrk="1" hangingPunct="1">
                <a:buClrTx/>
                <a:buFontTx/>
                <a:buNone/>
              </a:pPr>
              <a:t>66</a:t>
            </a:fld>
            <a:endParaRPr lang="es-MX" altLang="pt-BR" sz="1300">
              <a:solidFill>
                <a:srgbClr val="000000"/>
              </a:solidFill>
              <a:cs typeface="Segoe UI" panose="020B0502040204020203" pitchFamily="34" charset="0"/>
            </a:endParaRPr>
          </a:p>
        </p:txBody>
      </p:sp>
      <p:sp>
        <p:nvSpPr>
          <p:cNvPr id="157700"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881F3833-FC49-4A3B-8D51-72E37BCFA677}" type="slidenum">
              <a:rPr lang="es-MX" altLang="pt-BR" sz="1300">
                <a:solidFill>
                  <a:srgbClr val="000000"/>
                </a:solidFill>
                <a:cs typeface="Segoe UI" panose="020B0502040204020203" pitchFamily="34" charset="0"/>
              </a:rPr>
              <a:pPr algn="r" eaLnBrk="1" hangingPunct="1">
                <a:buClrTx/>
                <a:buFontTx/>
                <a:buNone/>
              </a:pPr>
              <a:t>66</a:t>
            </a:fld>
            <a:endParaRPr lang="es-MX" altLang="pt-BR" sz="1300">
              <a:solidFill>
                <a:srgbClr val="000000"/>
              </a:solidFill>
              <a:cs typeface="Segoe UI" panose="020B0502040204020203" pitchFamily="34" charset="0"/>
            </a:endParaRPr>
          </a:p>
        </p:txBody>
      </p:sp>
      <p:sp>
        <p:nvSpPr>
          <p:cNvPr id="157701" name="Rectangle 3"/>
          <p:cNvSpPr>
            <a:spLocks noGrp="1" noRot="1" noChangeAspect="1" noChangeArrowheads="1" noTextEdit="1"/>
          </p:cNvSpPr>
          <p:nvPr>
            <p:ph type="sldImg"/>
          </p:nvPr>
        </p:nvSpPr>
        <p:spPr>
          <a:xfrm>
            <a:off x="1258888" y="750888"/>
            <a:ext cx="4803775" cy="3602037"/>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7702" name="Text Box 4"/>
          <p:cNvSpPr txBox="1">
            <a:spLocks noChangeArrowheads="1"/>
          </p:cNvSpPr>
          <p:nvPr/>
        </p:nvSpPr>
        <p:spPr bwMode="auto">
          <a:xfrm>
            <a:off x="975360" y="4577239"/>
            <a:ext cx="5369561" cy="4277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8722"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EFB37895-ADF1-400C-AFF3-620F43DCC84F}" type="slidenum">
              <a:rPr lang="es-MX" altLang="pt-BR" sz="1300">
                <a:solidFill>
                  <a:srgbClr val="000000"/>
                </a:solidFill>
              </a:rPr>
              <a:pPr eaLnBrk="1" hangingPunct="1"/>
              <a:t>67</a:t>
            </a:fld>
            <a:endParaRPr lang="es-MX" altLang="pt-BR" sz="1300">
              <a:solidFill>
                <a:srgbClr val="000000"/>
              </a:solidFill>
            </a:endParaRPr>
          </a:p>
        </p:txBody>
      </p:sp>
      <p:sp>
        <p:nvSpPr>
          <p:cNvPr id="158723"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EA3196F1-A926-444E-AF66-69FDD188F284}" type="slidenum">
              <a:rPr lang="es-MX" altLang="pt-BR" sz="1300">
                <a:solidFill>
                  <a:srgbClr val="000000"/>
                </a:solidFill>
                <a:cs typeface="Segoe UI" panose="020B0502040204020203" pitchFamily="34" charset="0"/>
              </a:rPr>
              <a:pPr algn="r" eaLnBrk="1" hangingPunct="1">
                <a:buClrTx/>
                <a:buFontTx/>
                <a:buNone/>
              </a:pPr>
              <a:t>67</a:t>
            </a:fld>
            <a:endParaRPr lang="es-MX" altLang="pt-BR" sz="1300">
              <a:solidFill>
                <a:srgbClr val="000000"/>
              </a:solidFill>
              <a:cs typeface="Segoe UI" panose="020B0502040204020203" pitchFamily="34" charset="0"/>
            </a:endParaRPr>
          </a:p>
        </p:txBody>
      </p:sp>
      <p:sp>
        <p:nvSpPr>
          <p:cNvPr id="158724"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769405A7-3A1F-4833-9E78-FD1150D2040E}" type="slidenum">
              <a:rPr lang="es-MX" altLang="pt-BR" sz="1300">
                <a:solidFill>
                  <a:srgbClr val="000000"/>
                </a:solidFill>
                <a:cs typeface="Segoe UI" panose="020B0502040204020203" pitchFamily="34" charset="0"/>
              </a:rPr>
              <a:pPr algn="r" eaLnBrk="1" hangingPunct="1">
                <a:buClrTx/>
                <a:buFontTx/>
                <a:buNone/>
              </a:pPr>
              <a:t>67</a:t>
            </a:fld>
            <a:endParaRPr lang="es-MX" altLang="pt-BR" sz="1300">
              <a:solidFill>
                <a:srgbClr val="000000"/>
              </a:solidFill>
              <a:cs typeface="Segoe UI" panose="020B0502040204020203" pitchFamily="34" charset="0"/>
            </a:endParaRPr>
          </a:p>
        </p:txBody>
      </p:sp>
      <p:sp>
        <p:nvSpPr>
          <p:cNvPr id="158725" name="Rectangle 3"/>
          <p:cNvSpPr>
            <a:spLocks noGrp="1" noRot="1" noChangeAspect="1" noChangeArrowheads="1" noTextEdit="1"/>
          </p:cNvSpPr>
          <p:nvPr>
            <p:ph type="sldImg"/>
          </p:nvPr>
        </p:nvSpPr>
        <p:spPr>
          <a:xfrm>
            <a:off x="1258888" y="750888"/>
            <a:ext cx="4803775" cy="3602037"/>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8726" name="Text Box 4"/>
          <p:cNvSpPr txBox="1">
            <a:spLocks noChangeArrowheads="1"/>
          </p:cNvSpPr>
          <p:nvPr/>
        </p:nvSpPr>
        <p:spPr bwMode="auto">
          <a:xfrm>
            <a:off x="975360" y="4577239"/>
            <a:ext cx="5369561" cy="4277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9746"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210C0627-8FCE-413B-80EA-C0064126B32B}" type="slidenum">
              <a:rPr lang="es-MX" altLang="pt-BR" sz="1300">
                <a:solidFill>
                  <a:srgbClr val="000000"/>
                </a:solidFill>
              </a:rPr>
              <a:pPr eaLnBrk="1" hangingPunct="1"/>
              <a:t>68</a:t>
            </a:fld>
            <a:endParaRPr lang="es-MX" altLang="pt-BR" sz="1300">
              <a:solidFill>
                <a:srgbClr val="000000"/>
              </a:solidFill>
            </a:endParaRPr>
          </a:p>
        </p:txBody>
      </p:sp>
      <p:sp>
        <p:nvSpPr>
          <p:cNvPr id="159747"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E625B13F-5B03-4E8C-BC2D-907BD541F033}" type="slidenum">
              <a:rPr lang="es-MX" altLang="pt-BR" sz="1300">
                <a:solidFill>
                  <a:srgbClr val="000000"/>
                </a:solidFill>
                <a:cs typeface="Segoe UI" panose="020B0502040204020203" pitchFamily="34" charset="0"/>
              </a:rPr>
              <a:pPr algn="r" eaLnBrk="1" hangingPunct="1">
                <a:buClrTx/>
                <a:buFontTx/>
                <a:buNone/>
              </a:pPr>
              <a:t>68</a:t>
            </a:fld>
            <a:endParaRPr lang="es-MX" altLang="pt-BR" sz="1300">
              <a:solidFill>
                <a:srgbClr val="000000"/>
              </a:solidFill>
              <a:cs typeface="Segoe UI" panose="020B0502040204020203" pitchFamily="34" charset="0"/>
            </a:endParaRPr>
          </a:p>
        </p:txBody>
      </p:sp>
      <p:sp>
        <p:nvSpPr>
          <p:cNvPr id="159748"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7B38D9CA-2F2B-4BF0-9438-D4EF7BB21DC0}" type="slidenum">
              <a:rPr lang="es-MX" altLang="pt-BR" sz="1300">
                <a:solidFill>
                  <a:srgbClr val="000000"/>
                </a:solidFill>
                <a:cs typeface="Segoe UI" panose="020B0502040204020203" pitchFamily="34" charset="0"/>
              </a:rPr>
              <a:pPr algn="r" eaLnBrk="1" hangingPunct="1">
                <a:buClrTx/>
                <a:buFontTx/>
                <a:buNone/>
              </a:pPr>
              <a:t>68</a:t>
            </a:fld>
            <a:endParaRPr lang="es-MX" altLang="pt-BR" sz="1300">
              <a:solidFill>
                <a:srgbClr val="000000"/>
              </a:solidFill>
              <a:cs typeface="Segoe UI" panose="020B0502040204020203" pitchFamily="34" charset="0"/>
            </a:endParaRPr>
          </a:p>
        </p:txBody>
      </p:sp>
      <p:sp>
        <p:nvSpPr>
          <p:cNvPr id="159749" name="Rectangle 3"/>
          <p:cNvSpPr>
            <a:spLocks noGrp="1" noRot="1" noChangeAspect="1" noChangeArrowheads="1" noTextEdit="1"/>
          </p:cNvSpPr>
          <p:nvPr>
            <p:ph type="sldImg"/>
          </p:nvPr>
        </p:nvSpPr>
        <p:spPr>
          <a:xfrm>
            <a:off x="1258888" y="750888"/>
            <a:ext cx="4803775" cy="3602037"/>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9750" name="Text Box 4"/>
          <p:cNvSpPr txBox="1">
            <a:spLocks noChangeArrowheads="1"/>
          </p:cNvSpPr>
          <p:nvPr/>
        </p:nvSpPr>
        <p:spPr bwMode="auto">
          <a:xfrm>
            <a:off x="975360" y="4577239"/>
            <a:ext cx="5369561" cy="4277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0770"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FFA3BA7A-05F8-44A1-9646-98DD326E0936}" type="slidenum">
              <a:rPr lang="es-MX" altLang="pt-BR" sz="1300">
                <a:solidFill>
                  <a:srgbClr val="000000"/>
                </a:solidFill>
              </a:rPr>
              <a:pPr eaLnBrk="1" hangingPunct="1"/>
              <a:t>69</a:t>
            </a:fld>
            <a:endParaRPr lang="es-MX" altLang="pt-BR" sz="1300">
              <a:solidFill>
                <a:srgbClr val="000000"/>
              </a:solidFill>
            </a:endParaRPr>
          </a:p>
        </p:txBody>
      </p:sp>
      <p:sp>
        <p:nvSpPr>
          <p:cNvPr id="160771"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AB8E3AE4-B012-408C-B0B3-26AFC9A81C4E}" type="slidenum">
              <a:rPr lang="es-MX" altLang="pt-BR" sz="1300">
                <a:solidFill>
                  <a:srgbClr val="000000"/>
                </a:solidFill>
                <a:cs typeface="Segoe UI" panose="020B0502040204020203" pitchFamily="34" charset="0"/>
              </a:rPr>
              <a:pPr algn="r" eaLnBrk="1" hangingPunct="1">
                <a:buClrTx/>
                <a:buFontTx/>
                <a:buNone/>
              </a:pPr>
              <a:t>69</a:t>
            </a:fld>
            <a:endParaRPr lang="es-MX" altLang="pt-BR" sz="1300">
              <a:solidFill>
                <a:srgbClr val="000000"/>
              </a:solidFill>
              <a:cs typeface="Segoe UI" panose="020B0502040204020203" pitchFamily="34" charset="0"/>
            </a:endParaRPr>
          </a:p>
        </p:txBody>
      </p:sp>
      <p:sp>
        <p:nvSpPr>
          <p:cNvPr id="160772"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ED5B073F-B42F-4CEB-A1ED-DFE306A197F4}" type="slidenum">
              <a:rPr lang="es-MX" altLang="pt-BR" sz="1300">
                <a:solidFill>
                  <a:srgbClr val="000000"/>
                </a:solidFill>
                <a:cs typeface="Segoe UI" panose="020B0502040204020203" pitchFamily="34" charset="0"/>
              </a:rPr>
              <a:pPr algn="r" eaLnBrk="1" hangingPunct="1">
                <a:buClrTx/>
                <a:buFontTx/>
                <a:buNone/>
              </a:pPr>
              <a:t>69</a:t>
            </a:fld>
            <a:endParaRPr lang="es-MX" altLang="pt-BR" sz="1300">
              <a:solidFill>
                <a:srgbClr val="000000"/>
              </a:solidFill>
              <a:cs typeface="Segoe UI" panose="020B0502040204020203" pitchFamily="34" charset="0"/>
            </a:endParaRPr>
          </a:p>
        </p:txBody>
      </p:sp>
      <p:sp>
        <p:nvSpPr>
          <p:cNvPr id="160773" name="Text Box 3"/>
          <p:cNvSpPr txBox="1">
            <a:spLocks noChangeArrowheads="1"/>
          </p:cNvSpPr>
          <p:nvPr/>
        </p:nvSpPr>
        <p:spPr bwMode="auto">
          <a:xfrm>
            <a:off x="4143587" y="9119474"/>
            <a:ext cx="3169920" cy="480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6538511E-4668-4FC5-A8EF-461CC520A3D2}" type="slidenum">
              <a:rPr lang="es-MX" altLang="pt-BR" sz="1300">
                <a:solidFill>
                  <a:srgbClr val="000000"/>
                </a:solidFill>
              </a:rPr>
              <a:pPr algn="r" eaLnBrk="1" hangingPunct="1">
                <a:buClrTx/>
                <a:buFontTx/>
                <a:buNone/>
              </a:pPr>
              <a:t>69</a:t>
            </a:fld>
            <a:endParaRPr lang="es-MX" altLang="pt-BR" sz="1300">
              <a:solidFill>
                <a:srgbClr val="000000"/>
              </a:solidFill>
            </a:endParaRPr>
          </a:p>
        </p:txBody>
      </p:sp>
      <p:sp>
        <p:nvSpPr>
          <p:cNvPr id="160774" name="Rectangle 4"/>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0775" name="Text Box 5"/>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1794"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AEF4A5A7-3537-4667-9B7B-10F721C04F2F}" type="slidenum">
              <a:rPr lang="es-MX" altLang="pt-BR" sz="1300">
                <a:solidFill>
                  <a:srgbClr val="000000"/>
                </a:solidFill>
              </a:rPr>
              <a:pPr eaLnBrk="1" hangingPunct="1"/>
              <a:t>70</a:t>
            </a:fld>
            <a:endParaRPr lang="es-MX" altLang="pt-BR" sz="1300">
              <a:solidFill>
                <a:srgbClr val="000000"/>
              </a:solidFill>
            </a:endParaRPr>
          </a:p>
        </p:txBody>
      </p:sp>
      <p:sp>
        <p:nvSpPr>
          <p:cNvPr id="161795"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C62907CB-4379-4CF6-A443-10E5406E46D7}" type="slidenum">
              <a:rPr lang="es-MX" altLang="pt-BR" sz="1300">
                <a:solidFill>
                  <a:srgbClr val="000000"/>
                </a:solidFill>
                <a:cs typeface="Segoe UI" panose="020B0502040204020203" pitchFamily="34" charset="0"/>
              </a:rPr>
              <a:pPr algn="r" eaLnBrk="1" hangingPunct="1">
                <a:buClrTx/>
                <a:buFontTx/>
                <a:buNone/>
              </a:pPr>
              <a:t>70</a:t>
            </a:fld>
            <a:endParaRPr lang="es-MX" altLang="pt-BR" sz="1300">
              <a:solidFill>
                <a:srgbClr val="000000"/>
              </a:solidFill>
              <a:cs typeface="Segoe UI" panose="020B0502040204020203" pitchFamily="34" charset="0"/>
            </a:endParaRPr>
          </a:p>
        </p:txBody>
      </p:sp>
      <p:sp>
        <p:nvSpPr>
          <p:cNvPr id="161796"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32CC922C-A977-4351-9F03-1FF29C0532F9}" type="slidenum">
              <a:rPr lang="es-MX" altLang="pt-BR" sz="1300">
                <a:solidFill>
                  <a:srgbClr val="000000"/>
                </a:solidFill>
                <a:cs typeface="Segoe UI" panose="020B0502040204020203" pitchFamily="34" charset="0"/>
              </a:rPr>
              <a:pPr algn="r" eaLnBrk="1" hangingPunct="1">
                <a:buClrTx/>
                <a:buFontTx/>
                <a:buNone/>
              </a:pPr>
              <a:t>70</a:t>
            </a:fld>
            <a:endParaRPr lang="es-MX" altLang="pt-BR" sz="1300">
              <a:solidFill>
                <a:srgbClr val="000000"/>
              </a:solidFill>
              <a:cs typeface="Segoe UI" panose="020B0502040204020203" pitchFamily="34" charset="0"/>
            </a:endParaRPr>
          </a:p>
        </p:txBody>
      </p:sp>
      <p:sp>
        <p:nvSpPr>
          <p:cNvPr id="161797" name="Text Box 3"/>
          <p:cNvSpPr txBox="1">
            <a:spLocks noChangeArrowheads="1"/>
          </p:cNvSpPr>
          <p:nvPr/>
        </p:nvSpPr>
        <p:spPr bwMode="auto">
          <a:xfrm>
            <a:off x="4143587" y="9119474"/>
            <a:ext cx="3169920" cy="480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55EC86FE-60C4-4360-85E2-E8F111443F2D}" type="slidenum">
              <a:rPr lang="es-MX" altLang="pt-BR" sz="1300">
                <a:solidFill>
                  <a:srgbClr val="000000"/>
                </a:solidFill>
              </a:rPr>
              <a:pPr algn="r" eaLnBrk="1" hangingPunct="1">
                <a:buClrTx/>
                <a:buFontTx/>
                <a:buNone/>
              </a:pPr>
              <a:t>70</a:t>
            </a:fld>
            <a:endParaRPr lang="es-MX" altLang="pt-BR" sz="1300">
              <a:solidFill>
                <a:srgbClr val="000000"/>
              </a:solidFill>
            </a:endParaRPr>
          </a:p>
        </p:txBody>
      </p:sp>
      <p:sp>
        <p:nvSpPr>
          <p:cNvPr id="161798" name="Rectangle 4"/>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1799" name="Text Box 5"/>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2818"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7966C04E-0967-4708-A771-04AEF0E9F424}" type="slidenum">
              <a:rPr lang="es-MX" altLang="pt-BR" sz="1300">
                <a:solidFill>
                  <a:srgbClr val="000000"/>
                </a:solidFill>
              </a:rPr>
              <a:pPr eaLnBrk="1" hangingPunct="1"/>
              <a:t>71</a:t>
            </a:fld>
            <a:endParaRPr lang="es-MX" altLang="pt-BR" sz="1300">
              <a:solidFill>
                <a:srgbClr val="000000"/>
              </a:solidFill>
            </a:endParaRPr>
          </a:p>
        </p:txBody>
      </p:sp>
      <p:sp>
        <p:nvSpPr>
          <p:cNvPr id="162819"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76B8DC5D-BCED-4B30-A5CD-18F29356287A}" type="slidenum">
              <a:rPr lang="es-MX" altLang="pt-BR" sz="1300">
                <a:solidFill>
                  <a:srgbClr val="000000"/>
                </a:solidFill>
                <a:cs typeface="Segoe UI" panose="020B0502040204020203" pitchFamily="34" charset="0"/>
              </a:rPr>
              <a:pPr algn="r" eaLnBrk="1" hangingPunct="1">
                <a:buClrTx/>
                <a:buFontTx/>
                <a:buNone/>
              </a:pPr>
              <a:t>71</a:t>
            </a:fld>
            <a:endParaRPr lang="es-MX" altLang="pt-BR" sz="1300">
              <a:solidFill>
                <a:srgbClr val="000000"/>
              </a:solidFill>
              <a:cs typeface="Segoe UI" panose="020B0502040204020203" pitchFamily="34" charset="0"/>
            </a:endParaRPr>
          </a:p>
        </p:txBody>
      </p:sp>
      <p:sp>
        <p:nvSpPr>
          <p:cNvPr id="162820"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FD4C8525-01A1-47BC-BB93-A2458B277F65}" type="slidenum">
              <a:rPr lang="es-MX" altLang="pt-BR" sz="1300">
                <a:solidFill>
                  <a:srgbClr val="000000"/>
                </a:solidFill>
                <a:cs typeface="Segoe UI" panose="020B0502040204020203" pitchFamily="34" charset="0"/>
              </a:rPr>
              <a:pPr algn="r" eaLnBrk="1" hangingPunct="1">
                <a:buClrTx/>
                <a:buFontTx/>
                <a:buNone/>
              </a:pPr>
              <a:t>71</a:t>
            </a:fld>
            <a:endParaRPr lang="es-MX" altLang="pt-BR" sz="1300">
              <a:solidFill>
                <a:srgbClr val="000000"/>
              </a:solidFill>
              <a:cs typeface="Segoe UI" panose="020B0502040204020203" pitchFamily="34" charset="0"/>
            </a:endParaRPr>
          </a:p>
        </p:txBody>
      </p:sp>
      <p:sp>
        <p:nvSpPr>
          <p:cNvPr id="162821" name="Text Box 3"/>
          <p:cNvSpPr txBox="1">
            <a:spLocks noChangeArrowheads="1"/>
          </p:cNvSpPr>
          <p:nvPr/>
        </p:nvSpPr>
        <p:spPr bwMode="auto">
          <a:xfrm>
            <a:off x="4143587" y="9119474"/>
            <a:ext cx="3169920" cy="480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1F471B27-CA18-4BD1-94FD-F632F468C5AF}" type="slidenum">
              <a:rPr lang="es-MX" altLang="pt-BR" sz="1300">
                <a:solidFill>
                  <a:srgbClr val="000000"/>
                </a:solidFill>
              </a:rPr>
              <a:pPr algn="r" eaLnBrk="1" hangingPunct="1">
                <a:buClrTx/>
                <a:buFontTx/>
                <a:buNone/>
              </a:pPr>
              <a:t>71</a:t>
            </a:fld>
            <a:endParaRPr lang="es-MX" altLang="pt-BR" sz="1300">
              <a:solidFill>
                <a:srgbClr val="000000"/>
              </a:solidFill>
            </a:endParaRPr>
          </a:p>
        </p:txBody>
      </p:sp>
      <p:sp>
        <p:nvSpPr>
          <p:cNvPr id="162822" name="Rectangle 4"/>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2823" name="Text Box 5"/>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42"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545D8D62-B4BB-431D-8260-A5930E49A330}" type="slidenum">
              <a:rPr lang="es-MX" altLang="pt-BR" sz="1300">
                <a:solidFill>
                  <a:srgbClr val="000000"/>
                </a:solidFill>
              </a:rPr>
              <a:pPr eaLnBrk="1" hangingPunct="1"/>
              <a:t>72</a:t>
            </a:fld>
            <a:endParaRPr lang="es-MX" altLang="pt-BR" sz="1300">
              <a:solidFill>
                <a:srgbClr val="000000"/>
              </a:solidFill>
            </a:endParaRPr>
          </a:p>
        </p:txBody>
      </p:sp>
      <p:sp>
        <p:nvSpPr>
          <p:cNvPr id="163843"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080069C7-D873-4341-A976-A8B3072B2269}" type="slidenum">
              <a:rPr lang="es-MX" altLang="pt-BR" sz="1300">
                <a:solidFill>
                  <a:srgbClr val="000000"/>
                </a:solidFill>
                <a:cs typeface="Segoe UI" panose="020B0502040204020203" pitchFamily="34" charset="0"/>
              </a:rPr>
              <a:pPr algn="r" eaLnBrk="1" hangingPunct="1">
                <a:buClrTx/>
                <a:buFontTx/>
                <a:buNone/>
              </a:pPr>
              <a:t>72</a:t>
            </a:fld>
            <a:endParaRPr lang="es-MX" altLang="pt-BR" sz="1300">
              <a:solidFill>
                <a:srgbClr val="000000"/>
              </a:solidFill>
              <a:cs typeface="Segoe UI" panose="020B0502040204020203" pitchFamily="34" charset="0"/>
            </a:endParaRPr>
          </a:p>
        </p:txBody>
      </p:sp>
      <p:sp>
        <p:nvSpPr>
          <p:cNvPr id="163844"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3F92B87E-F99A-4A0F-88DA-FB9A2850D528}" type="slidenum">
              <a:rPr lang="es-MX" altLang="pt-BR" sz="1300">
                <a:solidFill>
                  <a:srgbClr val="000000"/>
                </a:solidFill>
                <a:cs typeface="Segoe UI" panose="020B0502040204020203" pitchFamily="34" charset="0"/>
              </a:rPr>
              <a:pPr algn="r" eaLnBrk="1" hangingPunct="1">
                <a:buClrTx/>
                <a:buFontTx/>
                <a:buNone/>
              </a:pPr>
              <a:t>72</a:t>
            </a:fld>
            <a:endParaRPr lang="es-MX" altLang="pt-BR" sz="1300">
              <a:solidFill>
                <a:srgbClr val="000000"/>
              </a:solidFill>
              <a:cs typeface="Segoe UI" panose="020B0502040204020203" pitchFamily="34" charset="0"/>
            </a:endParaRPr>
          </a:p>
        </p:txBody>
      </p:sp>
      <p:sp>
        <p:nvSpPr>
          <p:cNvPr id="163845" name="Text Box 3"/>
          <p:cNvSpPr txBox="1">
            <a:spLocks noChangeArrowheads="1"/>
          </p:cNvSpPr>
          <p:nvPr/>
        </p:nvSpPr>
        <p:spPr bwMode="auto">
          <a:xfrm>
            <a:off x="4143587" y="9119474"/>
            <a:ext cx="3169920" cy="480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00DF5F1A-6AD4-405D-8775-82C58628BC70}" type="slidenum">
              <a:rPr lang="es-MX" altLang="pt-BR" sz="1300">
                <a:solidFill>
                  <a:srgbClr val="000000"/>
                </a:solidFill>
              </a:rPr>
              <a:pPr algn="r" eaLnBrk="1" hangingPunct="1">
                <a:buClrTx/>
                <a:buFontTx/>
                <a:buNone/>
              </a:pPr>
              <a:t>72</a:t>
            </a:fld>
            <a:endParaRPr lang="es-MX" altLang="pt-BR" sz="1300">
              <a:solidFill>
                <a:srgbClr val="000000"/>
              </a:solidFill>
            </a:endParaRPr>
          </a:p>
        </p:txBody>
      </p:sp>
      <p:sp>
        <p:nvSpPr>
          <p:cNvPr id="163846" name="Rectangle 4"/>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3847" name="Text Box 5"/>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5714"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9A960727-59F1-432D-9BB8-CA46ED3FA9ED}" type="slidenum">
              <a:rPr lang="es-MX" altLang="pt-BR" sz="1300">
                <a:solidFill>
                  <a:srgbClr val="000000"/>
                </a:solidFill>
              </a:rPr>
              <a:pPr eaLnBrk="1" hangingPunct="1"/>
              <a:t>9</a:t>
            </a:fld>
            <a:endParaRPr lang="es-MX" altLang="pt-BR" sz="1300">
              <a:solidFill>
                <a:srgbClr val="000000"/>
              </a:solidFill>
            </a:endParaRPr>
          </a:p>
        </p:txBody>
      </p:sp>
      <p:sp>
        <p:nvSpPr>
          <p:cNvPr id="115715"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30292873-9557-4AFB-952F-A066F696B9A5}" type="slidenum">
              <a:rPr lang="es-MX" altLang="pt-BR" sz="1300">
                <a:solidFill>
                  <a:srgbClr val="000000"/>
                </a:solidFill>
                <a:cs typeface="Segoe UI" panose="020B0502040204020203" pitchFamily="34" charset="0"/>
              </a:rPr>
              <a:pPr algn="r" eaLnBrk="1" hangingPunct="1">
                <a:buClrTx/>
                <a:buFontTx/>
                <a:buNone/>
              </a:pPr>
              <a:t>9</a:t>
            </a:fld>
            <a:endParaRPr lang="es-MX" altLang="pt-BR" sz="1300">
              <a:solidFill>
                <a:srgbClr val="000000"/>
              </a:solidFill>
              <a:cs typeface="Segoe UI" panose="020B0502040204020203" pitchFamily="34" charset="0"/>
            </a:endParaRPr>
          </a:p>
        </p:txBody>
      </p:sp>
      <p:sp>
        <p:nvSpPr>
          <p:cNvPr id="115716"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24E6FC96-0CF6-4265-8B3D-225933DBF48C}" type="slidenum">
              <a:rPr lang="es-MX" altLang="pt-BR" sz="1300">
                <a:solidFill>
                  <a:srgbClr val="000000"/>
                </a:solidFill>
                <a:cs typeface="Segoe UI" panose="020B0502040204020203" pitchFamily="34" charset="0"/>
              </a:rPr>
              <a:pPr algn="r" eaLnBrk="1" hangingPunct="1">
                <a:buClrTx/>
                <a:buFontTx/>
                <a:buNone/>
              </a:pPr>
              <a:t>9</a:t>
            </a:fld>
            <a:endParaRPr lang="es-MX" altLang="pt-BR" sz="1300">
              <a:solidFill>
                <a:srgbClr val="000000"/>
              </a:solidFill>
              <a:cs typeface="Segoe UI" panose="020B0502040204020203" pitchFamily="34" charset="0"/>
            </a:endParaRPr>
          </a:p>
        </p:txBody>
      </p:sp>
      <p:sp>
        <p:nvSpPr>
          <p:cNvPr id="115717" name="Rectangle 3"/>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5718" name="Text Box 4"/>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extLst>
      <p:ext uri="{BB962C8B-B14F-4D97-AF65-F5344CB8AC3E}">
        <p14:creationId xmlns:p14="http://schemas.microsoft.com/office/powerpoint/2010/main" val="9431124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4866"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5A845DA0-4A49-46CB-8099-905103391557}" type="slidenum">
              <a:rPr lang="es-MX" altLang="pt-BR" sz="1300">
                <a:solidFill>
                  <a:srgbClr val="000000"/>
                </a:solidFill>
              </a:rPr>
              <a:pPr eaLnBrk="1" hangingPunct="1"/>
              <a:t>73</a:t>
            </a:fld>
            <a:endParaRPr lang="es-MX" altLang="pt-BR" sz="1300">
              <a:solidFill>
                <a:srgbClr val="000000"/>
              </a:solidFill>
            </a:endParaRPr>
          </a:p>
        </p:txBody>
      </p:sp>
      <p:sp>
        <p:nvSpPr>
          <p:cNvPr id="164867"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F9A6F15E-7639-4E74-9938-11B998471D3F}" type="slidenum">
              <a:rPr lang="es-MX" altLang="pt-BR" sz="1300">
                <a:solidFill>
                  <a:srgbClr val="000000"/>
                </a:solidFill>
                <a:cs typeface="Segoe UI" panose="020B0502040204020203" pitchFamily="34" charset="0"/>
              </a:rPr>
              <a:pPr algn="r" eaLnBrk="1" hangingPunct="1">
                <a:buClrTx/>
                <a:buFontTx/>
                <a:buNone/>
              </a:pPr>
              <a:t>73</a:t>
            </a:fld>
            <a:endParaRPr lang="es-MX" altLang="pt-BR" sz="1300">
              <a:solidFill>
                <a:srgbClr val="000000"/>
              </a:solidFill>
              <a:cs typeface="Segoe UI" panose="020B0502040204020203" pitchFamily="34" charset="0"/>
            </a:endParaRPr>
          </a:p>
        </p:txBody>
      </p:sp>
      <p:sp>
        <p:nvSpPr>
          <p:cNvPr id="164868"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75187D37-7294-4AF0-A9CA-E67949E15363}" type="slidenum">
              <a:rPr lang="es-MX" altLang="pt-BR" sz="1300">
                <a:solidFill>
                  <a:srgbClr val="000000"/>
                </a:solidFill>
                <a:cs typeface="Segoe UI" panose="020B0502040204020203" pitchFamily="34" charset="0"/>
              </a:rPr>
              <a:pPr algn="r" eaLnBrk="1" hangingPunct="1">
                <a:buClrTx/>
                <a:buFontTx/>
                <a:buNone/>
              </a:pPr>
              <a:t>73</a:t>
            </a:fld>
            <a:endParaRPr lang="es-MX" altLang="pt-BR" sz="1300">
              <a:solidFill>
                <a:srgbClr val="000000"/>
              </a:solidFill>
              <a:cs typeface="Segoe UI" panose="020B0502040204020203" pitchFamily="34" charset="0"/>
            </a:endParaRPr>
          </a:p>
        </p:txBody>
      </p:sp>
      <p:sp>
        <p:nvSpPr>
          <p:cNvPr id="164869" name="Text Box 3"/>
          <p:cNvSpPr txBox="1">
            <a:spLocks noChangeArrowheads="1"/>
          </p:cNvSpPr>
          <p:nvPr/>
        </p:nvSpPr>
        <p:spPr bwMode="auto">
          <a:xfrm>
            <a:off x="4143587" y="9119474"/>
            <a:ext cx="3169920" cy="480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A937C30C-1C2B-4D02-AA81-0BAED199617C}" type="slidenum">
              <a:rPr lang="es-MX" altLang="pt-BR" sz="1300">
                <a:solidFill>
                  <a:srgbClr val="000000"/>
                </a:solidFill>
              </a:rPr>
              <a:pPr algn="r" eaLnBrk="1" hangingPunct="1">
                <a:buClrTx/>
                <a:buFontTx/>
                <a:buNone/>
              </a:pPr>
              <a:t>73</a:t>
            </a:fld>
            <a:endParaRPr lang="es-MX" altLang="pt-BR" sz="1300">
              <a:solidFill>
                <a:srgbClr val="000000"/>
              </a:solidFill>
            </a:endParaRPr>
          </a:p>
        </p:txBody>
      </p:sp>
      <p:sp>
        <p:nvSpPr>
          <p:cNvPr id="164870" name="Rectangle 4"/>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4871" name="Text Box 5"/>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5890"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181B3D96-3C69-406A-B1E1-1E7BF3F69F5C}" type="slidenum">
              <a:rPr lang="es-MX" altLang="pt-BR" sz="1300">
                <a:solidFill>
                  <a:srgbClr val="000000"/>
                </a:solidFill>
              </a:rPr>
              <a:pPr eaLnBrk="1" hangingPunct="1"/>
              <a:t>74</a:t>
            </a:fld>
            <a:endParaRPr lang="es-MX" altLang="pt-BR" sz="1300">
              <a:solidFill>
                <a:srgbClr val="000000"/>
              </a:solidFill>
            </a:endParaRPr>
          </a:p>
        </p:txBody>
      </p:sp>
      <p:sp>
        <p:nvSpPr>
          <p:cNvPr id="165891"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D7E10D39-B99E-4F4E-BE6D-C541153A78FF}" type="slidenum">
              <a:rPr lang="es-MX" altLang="pt-BR" sz="1300">
                <a:solidFill>
                  <a:srgbClr val="000000"/>
                </a:solidFill>
                <a:cs typeface="Segoe UI" panose="020B0502040204020203" pitchFamily="34" charset="0"/>
              </a:rPr>
              <a:pPr algn="r" eaLnBrk="1" hangingPunct="1">
                <a:buClrTx/>
                <a:buFontTx/>
                <a:buNone/>
              </a:pPr>
              <a:t>74</a:t>
            </a:fld>
            <a:endParaRPr lang="es-MX" altLang="pt-BR" sz="1300">
              <a:solidFill>
                <a:srgbClr val="000000"/>
              </a:solidFill>
              <a:cs typeface="Segoe UI" panose="020B0502040204020203" pitchFamily="34" charset="0"/>
            </a:endParaRPr>
          </a:p>
        </p:txBody>
      </p:sp>
      <p:sp>
        <p:nvSpPr>
          <p:cNvPr id="165892"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2009CEE7-7EB1-4405-9625-56A263C7FFC1}" type="slidenum">
              <a:rPr lang="es-MX" altLang="pt-BR" sz="1300">
                <a:solidFill>
                  <a:srgbClr val="000000"/>
                </a:solidFill>
                <a:cs typeface="Segoe UI" panose="020B0502040204020203" pitchFamily="34" charset="0"/>
              </a:rPr>
              <a:pPr algn="r" eaLnBrk="1" hangingPunct="1">
                <a:buClrTx/>
                <a:buFontTx/>
                <a:buNone/>
              </a:pPr>
              <a:t>74</a:t>
            </a:fld>
            <a:endParaRPr lang="es-MX" altLang="pt-BR" sz="1300">
              <a:solidFill>
                <a:srgbClr val="000000"/>
              </a:solidFill>
              <a:cs typeface="Segoe UI" panose="020B0502040204020203" pitchFamily="34" charset="0"/>
            </a:endParaRPr>
          </a:p>
        </p:txBody>
      </p:sp>
      <p:sp>
        <p:nvSpPr>
          <p:cNvPr id="165893" name="Text Box 3"/>
          <p:cNvSpPr txBox="1">
            <a:spLocks noChangeArrowheads="1"/>
          </p:cNvSpPr>
          <p:nvPr/>
        </p:nvSpPr>
        <p:spPr bwMode="auto">
          <a:xfrm>
            <a:off x="4143587" y="9119474"/>
            <a:ext cx="3169920" cy="480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39F17979-6757-4B3E-AB66-91718025DA4E}" type="slidenum">
              <a:rPr lang="es-MX" altLang="pt-BR" sz="1300">
                <a:solidFill>
                  <a:srgbClr val="000000"/>
                </a:solidFill>
              </a:rPr>
              <a:pPr algn="r" eaLnBrk="1" hangingPunct="1">
                <a:buClrTx/>
                <a:buFontTx/>
                <a:buNone/>
              </a:pPr>
              <a:t>74</a:t>
            </a:fld>
            <a:endParaRPr lang="es-MX" altLang="pt-BR" sz="1300">
              <a:solidFill>
                <a:srgbClr val="000000"/>
              </a:solidFill>
            </a:endParaRPr>
          </a:p>
        </p:txBody>
      </p:sp>
      <p:sp>
        <p:nvSpPr>
          <p:cNvPr id="165894" name="Rectangle 4"/>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5895" name="Text Box 5"/>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5890"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181B3D96-3C69-406A-B1E1-1E7BF3F69F5C}" type="slidenum">
              <a:rPr lang="es-MX" altLang="pt-BR" sz="1300">
                <a:solidFill>
                  <a:srgbClr val="000000"/>
                </a:solidFill>
              </a:rPr>
              <a:pPr eaLnBrk="1" hangingPunct="1"/>
              <a:t>75</a:t>
            </a:fld>
            <a:endParaRPr lang="es-MX" altLang="pt-BR" sz="1300">
              <a:solidFill>
                <a:srgbClr val="000000"/>
              </a:solidFill>
            </a:endParaRPr>
          </a:p>
        </p:txBody>
      </p:sp>
      <p:sp>
        <p:nvSpPr>
          <p:cNvPr id="165891"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D7E10D39-B99E-4F4E-BE6D-C541153A78FF}" type="slidenum">
              <a:rPr lang="es-MX" altLang="pt-BR" sz="1300">
                <a:solidFill>
                  <a:srgbClr val="000000"/>
                </a:solidFill>
                <a:cs typeface="Segoe UI" panose="020B0502040204020203" pitchFamily="34" charset="0"/>
              </a:rPr>
              <a:pPr algn="r" eaLnBrk="1" hangingPunct="1">
                <a:buClrTx/>
                <a:buFontTx/>
                <a:buNone/>
              </a:pPr>
              <a:t>75</a:t>
            </a:fld>
            <a:endParaRPr lang="es-MX" altLang="pt-BR" sz="1300">
              <a:solidFill>
                <a:srgbClr val="000000"/>
              </a:solidFill>
              <a:cs typeface="Segoe UI" panose="020B0502040204020203" pitchFamily="34" charset="0"/>
            </a:endParaRPr>
          </a:p>
        </p:txBody>
      </p:sp>
      <p:sp>
        <p:nvSpPr>
          <p:cNvPr id="165892"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2009CEE7-7EB1-4405-9625-56A263C7FFC1}" type="slidenum">
              <a:rPr lang="es-MX" altLang="pt-BR" sz="1300">
                <a:solidFill>
                  <a:srgbClr val="000000"/>
                </a:solidFill>
                <a:cs typeface="Segoe UI" panose="020B0502040204020203" pitchFamily="34" charset="0"/>
              </a:rPr>
              <a:pPr algn="r" eaLnBrk="1" hangingPunct="1">
                <a:buClrTx/>
                <a:buFontTx/>
                <a:buNone/>
              </a:pPr>
              <a:t>75</a:t>
            </a:fld>
            <a:endParaRPr lang="es-MX" altLang="pt-BR" sz="1300">
              <a:solidFill>
                <a:srgbClr val="000000"/>
              </a:solidFill>
              <a:cs typeface="Segoe UI" panose="020B0502040204020203" pitchFamily="34" charset="0"/>
            </a:endParaRPr>
          </a:p>
        </p:txBody>
      </p:sp>
      <p:sp>
        <p:nvSpPr>
          <p:cNvPr id="165893" name="Text Box 3"/>
          <p:cNvSpPr txBox="1">
            <a:spLocks noChangeArrowheads="1"/>
          </p:cNvSpPr>
          <p:nvPr/>
        </p:nvSpPr>
        <p:spPr bwMode="auto">
          <a:xfrm>
            <a:off x="4143587" y="9119474"/>
            <a:ext cx="3169920" cy="480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39F17979-6757-4B3E-AB66-91718025DA4E}" type="slidenum">
              <a:rPr lang="es-MX" altLang="pt-BR" sz="1300">
                <a:solidFill>
                  <a:srgbClr val="000000"/>
                </a:solidFill>
              </a:rPr>
              <a:pPr algn="r" eaLnBrk="1" hangingPunct="1">
                <a:buClrTx/>
                <a:buFontTx/>
                <a:buNone/>
              </a:pPr>
              <a:t>75</a:t>
            </a:fld>
            <a:endParaRPr lang="es-MX" altLang="pt-BR" sz="1300">
              <a:solidFill>
                <a:srgbClr val="000000"/>
              </a:solidFill>
            </a:endParaRPr>
          </a:p>
        </p:txBody>
      </p:sp>
      <p:sp>
        <p:nvSpPr>
          <p:cNvPr id="165894" name="Rectangle 4"/>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5895" name="Text Box 5"/>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extLst>
      <p:ext uri="{BB962C8B-B14F-4D97-AF65-F5344CB8AC3E}">
        <p14:creationId xmlns:p14="http://schemas.microsoft.com/office/powerpoint/2010/main" val="33195840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5890"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181B3D96-3C69-406A-B1E1-1E7BF3F69F5C}" type="slidenum">
              <a:rPr lang="es-MX" altLang="pt-BR" sz="1300">
                <a:solidFill>
                  <a:srgbClr val="000000"/>
                </a:solidFill>
              </a:rPr>
              <a:pPr eaLnBrk="1" hangingPunct="1"/>
              <a:t>76</a:t>
            </a:fld>
            <a:endParaRPr lang="es-MX" altLang="pt-BR" sz="1300">
              <a:solidFill>
                <a:srgbClr val="000000"/>
              </a:solidFill>
            </a:endParaRPr>
          </a:p>
        </p:txBody>
      </p:sp>
      <p:sp>
        <p:nvSpPr>
          <p:cNvPr id="165891"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D7E10D39-B99E-4F4E-BE6D-C541153A78FF}" type="slidenum">
              <a:rPr lang="es-MX" altLang="pt-BR" sz="1300">
                <a:solidFill>
                  <a:srgbClr val="000000"/>
                </a:solidFill>
                <a:cs typeface="Segoe UI" panose="020B0502040204020203" pitchFamily="34" charset="0"/>
              </a:rPr>
              <a:pPr algn="r" eaLnBrk="1" hangingPunct="1">
                <a:buClrTx/>
                <a:buFontTx/>
                <a:buNone/>
              </a:pPr>
              <a:t>76</a:t>
            </a:fld>
            <a:endParaRPr lang="es-MX" altLang="pt-BR" sz="1300">
              <a:solidFill>
                <a:srgbClr val="000000"/>
              </a:solidFill>
              <a:cs typeface="Segoe UI" panose="020B0502040204020203" pitchFamily="34" charset="0"/>
            </a:endParaRPr>
          </a:p>
        </p:txBody>
      </p:sp>
      <p:sp>
        <p:nvSpPr>
          <p:cNvPr id="165892"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2009CEE7-7EB1-4405-9625-56A263C7FFC1}" type="slidenum">
              <a:rPr lang="es-MX" altLang="pt-BR" sz="1300">
                <a:solidFill>
                  <a:srgbClr val="000000"/>
                </a:solidFill>
                <a:cs typeface="Segoe UI" panose="020B0502040204020203" pitchFamily="34" charset="0"/>
              </a:rPr>
              <a:pPr algn="r" eaLnBrk="1" hangingPunct="1">
                <a:buClrTx/>
                <a:buFontTx/>
                <a:buNone/>
              </a:pPr>
              <a:t>76</a:t>
            </a:fld>
            <a:endParaRPr lang="es-MX" altLang="pt-BR" sz="1300">
              <a:solidFill>
                <a:srgbClr val="000000"/>
              </a:solidFill>
              <a:cs typeface="Segoe UI" panose="020B0502040204020203" pitchFamily="34" charset="0"/>
            </a:endParaRPr>
          </a:p>
        </p:txBody>
      </p:sp>
      <p:sp>
        <p:nvSpPr>
          <p:cNvPr id="165893" name="Text Box 3"/>
          <p:cNvSpPr txBox="1">
            <a:spLocks noChangeArrowheads="1"/>
          </p:cNvSpPr>
          <p:nvPr/>
        </p:nvSpPr>
        <p:spPr bwMode="auto">
          <a:xfrm>
            <a:off x="4143587" y="9119474"/>
            <a:ext cx="3169920" cy="480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39F17979-6757-4B3E-AB66-91718025DA4E}" type="slidenum">
              <a:rPr lang="es-MX" altLang="pt-BR" sz="1300">
                <a:solidFill>
                  <a:srgbClr val="000000"/>
                </a:solidFill>
              </a:rPr>
              <a:pPr algn="r" eaLnBrk="1" hangingPunct="1">
                <a:buClrTx/>
                <a:buFontTx/>
                <a:buNone/>
              </a:pPr>
              <a:t>76</a:t>
            </a:fld>
            <a:endParaRPr lang="es-MX" altLang="pt-BR" sz="1300">
              <a:solidFill>
                <a:srgbClr val="000000"/>
              </a:solidFill>
            </a:endParaRPr>
          </a:p>
        </p:txBody>
      </p:sp>
      <p:sp>
        <p:nvSpPr>
          <p:cNvPr id="165894" name="Rectangle 4"/>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5895" name="Text Box 5"/>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extLst>
      <p:ext uri="{BB962C8B-B14F-4D97-AF65-F5344CB8AC3E}">
        <p14:creationId xmlns:p14="http://schemas.microsoft.com/office/powerpoint/2010/main" val="33312385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5890"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181B3D96-3C69-406A-B1E1-1E7BF3F69F5C}" type="slidenum">
              <a:rPr lang="es-MX" altLang="pt-BR" sz="1300">
                <a:solidFill>
                  <a:srgbClr val="000000"/>
                </a:solidFill>
              </a:rPr>
              <a:pPr eaLnBrk="1" hangingPunct="1"/>
              <a:t>78</a:t>
            </a:fld>
            <a:endParaRPr lang="es-MX" altLang="pt-BR" sz="1300">
              <a:solidFill>
                <a:srgbClr val="000000"/>
              </a:solidFill>
            </a:endParaRPr>
          </a:p>
        </p:txBody>
      </p:sp>
      <p:sp>
        <p:nvSpPr>
          <p:cNvPr id="165891"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D7E10D39-B99E-4F4E-BE6D-C541153A78FF}" type="slidenum">
              <a:rPr lang="es-MX" altLang="pt-BR" sz="1300">
                <a:solidFill>
                  <a:srgbClr val="000000"/>
                </a:solidFill>
                <a:cs typeface="Segoe UI" panose="020B0502040204020203" pitchFamily="34" charset="0"/>
              </a:rPr>
              <a:pPr algn="r" eaLnBrk="1" hangingPunct="1">
                <a:buClrTx/>
                <a:buFontTx/>
                <a:buNone/>
              </a:pPr>
              <a:t>78</a:t>
            </a:fld>
            <a:endParaRPr lang="es-MX" altLang="pt-BR" sz="1300">
              <a:solidFill>
                <a:srgbClr val="000000"/>
              </a:solidFill>
              <a:cs typeface="Segoe UI" panose="020B0502040204020203" pitchFamily="34" charset="0"/>
            </a:endParaRPr>
          </a:p>
        </p:txBody>
      </p:sp>
      <p:sp>
        <p:nvSpPr>
          <p:cNvPr id="165892"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2009CEE7-7EB1-4405-9625-56A263C7FFC1}" type="slidenum">
              <a:rPr lang="es-MX" altLang="pt-BR" sz="1300">
                <a:solidFill>
                  <a:srgbClr val="000000"/>
                </a:solidFill>
                <a:cs typeface="Segoe UI" panose="020B0502040204020203" pitchFamily="34" charset="0"/>
              </a:rPr>
              <a:pPr algn="r" eaLnBrk="1" hangingPunct="1">
                <a:buClrTx/>
                <a:buFontTx/>
                <a:buNone/>
              </a:pPr>
              <a:t>78</a:t>
            </a:fld>
            <a:endParaRPr lang="es-MX" altLang="pt-BR" sz="1300">
              <a:solidFill>
                <a:srgbClr val="000000"/>
              </a:solidFill>
              <a:cs typeface="Segoe UI" panose="020B0502040204020203" pitchFamily="34" charset="0"/>
            </a:endParaRPr>
          </a:p>
        </p:txBody>
      </p:sp>
      <p:sp>
        <p:nvSpPr>
          <p:cNvPr id="165893" name="Text Box 3"/>
          <p:cNvSpPr txBox="1">
            <a:spLocks noChangeArrowheads="1"/>
          </p:cNvSpPr>
          <p:nvPr/>
        </p:nvSpPr>
        <p:spPr bwMode="auto">
          <a:xfrm>
            <a:off x="4143587" y="9119474"/>
            <a:ext cx="3169920" cy="480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39F17979-6757-4B3E-AB66-91718025DA4E}" type="slidenum">
              <a:rPr lang="es-MX" altLang="pt-BR" sz="1300">
                <a:solidFill>
                  <a:srgbClr val="000000"/>
                </a:solidFill>
              </a:rPr>
              <a:pPr algn="r" eaLnBrk="1" hangingPunct="1">
                <a:buClrTx/>
                <a:buFontTx/>
                <a:buNone/>
              </a:pPr>
              <a:t>78</a:t>
            </a:fld>
            <a:endParaRPr lang="es-MX" altLang="pt-BR" sz="1300">
              <a:solidFill>
                <a:srgbClr val="000000"/>
              </a:solidFill>
            </a:endParaRPr>
          </a:p>
        </p:txBody>
      </p:sp>
      <p:sp>
        <p:nvSpPr>
          <p:cNvPr id="165894" name="Rectangle 4"/>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5895" name="Text Box 5"/>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extLst>
      <p:ext uri="{BB962C8B-B14F-4D97-AF65-F5344CB8AC3E}">
        <p14:creationId xmlns:p14="http://schemas.microsoft.com/office/powerpoint/2010/main" val="20920199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4146"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4DE489E4-C3B7-4272-9A59-2229EC1BD53E}" type="slidenum">
              <a:rPr lang="es-MX" altLang="pt-BR" sz="1300">
                <a:solidFill>
                  <a:srgbClr val="000000"/>
                </a:solidFill>
              </a:rPr>
              <a:pPr eaLnBrk="1" hangingPunct="1"/>
              <a:t>79</a:t>
            </a:fld>
            <a:endParaRPr lang="es-MX" altLang="pt-BR" sz="1300">
              <a:solidFill>
                <a:srgbClr val="000000"/>
              </a:solidFill>
            </a:endParaRPr>
          </a:p>
        </p:txBody>
      </p:sp>
      <p:sp>
        <p:nvSpPr>
          <p:cNvPr id="134147"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B68D5048-86F2-4420-AB6B-A45E9301E9E4}" type="slidenum">
              <a:rPr lang="es-MX" altLang="pt-BR" sz="1300">
                <a:solidFill>
                  <a:srgbClr val="000000"/>
                </a:solidFill>
                <a:cs typeface="Segoe UI" panose="020B0502040204020203" pitchFamily="34" charset="0"/>
              </a:rPr>
              <a:pPr algn="r" eaLnBrk="1" hangingPunct="1">
                <a:buClrTx/>
                <a:buFontTx/>
                <a:buNone/>
              </a:pPr>
              <a:t>79</a:t>
            </a:fld>
            <a:endParaRPr lang="es-MX" altLang="pt-BR" sz="1300">
              <a:solidFill>
                <a:srgbClr val="000000"/>
              </a:solidFill>
              <a:cs typeface="Segoe UI" panose="020B0502040204020203" pitchFamily="34" charset="0"/>
            </a:endParaRPr>
          </a:p>
        </p:txBody>
      </p:sp>
      <p:sp>
        <p:nvSpPr>
          <p:cNvPr id="134148"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3B237812-72DA-4221-A073-1ADB29C9E747}" type="slidenum">
              <a:rPr lang="es-MX" altLang="pt-BR" sz="1300">
                <a:solidFill>
                  <a:srgbClr val="000000"/>
                </a:solidFill>
                <a:cs typeface="Segoe UI" panose="020B0502040204020203" pitchFamily="34" charset="0"/>
              </a:rPr>
              <a:pPr algn="r" eaLnBrk="1" hangingPunct="1">
                <a:buClrTx/>
                <a:buFontTx/>
                <a:buNone/>
              </a:pPr>
              <a:t>79</a:t>
            </a:fld>
            <a:endParaRPr lang="es-MX" altLang="pt-BR" sz="1300">
              <a:solidFill>
                <a:srgbClr val="000000"/>
              </a:solidFill>
              <a:cs typeface="Segoe UI" panose="020B0502040204020203" pitchFamily="34" charset="0"/>
            </a:endParaRPr>
          </a:p>
        </p:txBody>
      </p:sp>
      <p:sp>
        <p:nvSpPr>
          <p:cNvPr id="134149" name="Text Box 3"/>
          <p:cNvSpPr txBox="1">
            <a:spLocks noChangeArrowheads="1"/>
          </p:cNvSpPr>
          <p:nvPr/>
        </p:nvSpPr>
        <p:spPr bwMode="auto">
          <a:xfrm>
            <a:off x="4143587" y="9119474"/>
            <a:ext cx="3169920" cy="480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0662445B-5DA1-4407-A5FF-3D19671D8B69}" type="slidenum">
              <a:rPr lang="es-MX" altLang="pt-BR" sz="1300">
                <a:solidFill>
                  <a:srgbClr val="000000"/>
                </a:solidFill>
              </a:rPr>
              <a:pPr algn="r" eaLnBrk="1" hangingPunct="1">
                <a:buClrTx/>
                <a:buFontTx/>
                <a:buNone/>
              </a:pPr>
              <a:t>79</a:t>
            </a:fld>
            <a:endParaRPr lang="es-MX" altLang="pt-BR" sz="1300">
              <a:solidFill>
                <a:srgbClr val="000000"/>
              </a:solidFill>
            </a:endParaRPr>
          </a:p>
        </p:txBody>
      </p:sp>
      <p:sp>
        <p:nvSpPr>
          <p:cNvPr id="134150" name="Rectangle 4"/>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4151" name="Text Box 5"/>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5170"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D1952ECC-4775-4E68-A91D-76D07659B57B}" type="slidenum">
              <a:rPr lang="es-MX" altLang="pt-BR" sz="1300">
                <a:solidFill>
                  <a:srgbClr val="000000"/>
                </a:solidFill>
              </a:rPr>
              <a:pPr eaLnBrk="1" hangingPunct="1"/>
              <a:t>81</a:t>
            </a:fld>
            <a:endParaRPr lang="es-MX" altLang="pt-BR" sz="1300">
              <a:solidFill>
                <a:srgbClr val="000000"/>
              </a:solidFill>
            </a:endParaRPr>
          </a:p>
        </p:txBody>
      </p:sp>
      <p:sp>
        <p:nvSpPr>
          <p:cNvPr id="135171"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357481F5-E3E9-492F-869B-80B9AE0AAD6F}" type="slidenum">
              <a:rPr lang="es-MX" altLang="pt-BR" sz="1300">
                <a:solidFill>
                  <a:srgbClr val="000000"/>
                </a:solidFill>
                <a:cs typeface="Segoe UI" panose="020B0502040204020203" pitchFamily="34" charset="0"/>
              </a:rPr>
              <a:pPr algn="r" eaLnBrk="1" hangingPunct="1">
                <a:buClrTx/>
                <a:buFontTx/>
                <a:buNone/>
              </a:pPr>
              <a:t>81</a:t>
            </a:fld>
            <a:endParaRPr lang="es-MX" altLang="pt-BR" sz="1300">
              <a:solidFill>
                <a:srgbClr val="000000"/>
              </a:solidFill>
              <a:cs typeface="Segoe UI" panose="020B0502040204020203" pitchFamily="34" charset="0"/>
            </a:endParaRPr>
          </a:p>
        </p:txBody>
      </p:sp>
      <p:sp>
        <p:nvSpPr>
          <p:cNvPr id="135172"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60A942D5-84A0-4BF9-A9F5-8559F050CC42}" type="slidenum">
              <a:rPr lang="es-MX" altLang="pt-BR" sz="1300">
                <a:solidFill>
                  <a:srgbClr val="000000"/>
                </a:solidFill>
                <a:cs typeface="Segoe UI" panose="020B0502040204020203" pitchFamily="34" charset="0"/>
              </a:rPr>
              <a:pPr algn="r" eaLnBrk="1" hangingPunct="1">
                <a:buClrTx/>
                <a:buFontTx/>
                <a:buNone/>
              </a:pPr>
              <a:t>81</a:t>
            </a:fld>
            <a:endParaRPr lang="es-MX" altLang="pt-BR" sz="1300">
              <a:solidFill>
                <a:srgbClr val="000000"/>
              </a:solidFill>
              <a:cs typeface="Segoe UI" panose="020B0502040204020203" pitchFamily="34" charset="0"/>
            </a:endParaRPr>
          </a:p>
        </p:txBody>
      </p:sp>
      <p:sp>
        <p:nvSpPr>
          <p:cNvPr id="135173" name="Text Box 3"/>
          <p:cNvSpPr txBox="1">
            <a:spLocks noChangeArrowheads="1"/>
          </p:cNvSpPr>
          <p:nvPr/>
        </p:nvSpPr>
        <p:spPr bwMode="auto">
          <a:xfrm>
            <a:off x="4143587" y="9119474"/>
            <a:ext cx="3169920" cy="480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3DB24CFA-D985-4080-BC8A-F9833A19000F}" type="slidenum">
              <a:rPr lang="es-MX" altLang="pt-BR" sz="1300">
                <a:solidFill>
                  <a:srgbClr val="000000"/>
                </a:solidFill>
              </a:rPr>
              <a:pPr algn="r" eaLnBrk="1" hangingPunct="1">
                <a:buClrTx/>
                <a:buFontTx/>
                <a:buNone/>
              </a:pPr>
              <a:t>81</a:t>
            </a:fld>
            <a:endParaRPr lang="es-MX" altLang="pt-BR" sz="1300">
              <a:solidFill>
                <a:srgbClr val="000000"/>
              </a:solidFill>
            </a:endParaRPr>
          </a:p>
        </p:txBody>
      </p:sp>
      <p:sp>
        <p:nvSpPr>
          <p:cNvPr id="135174" name="Rectangle 4"/>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5175" name="Text Box 5"/>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9986"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795EA691-B17F-423A-BBE9-EF1D5C58A24F}" type="slidenum">
              <a:rPr lang="es-MX" altLang="pt-BR" sz="1300">
                <a:solidFill>
                  <a:srgbClr val="000000"/>
                </a:solidFill>
              </a:rPr>
              <a:pPr eaLnBrk="1" hangingPunct="1"/>
              <a:t>82</a:t>
            </a:fld>
            <a:endParaRPr lang="es-MX" altLang="pt-BR" sz="1300">
              <a:solidFill>
                <a:srgbClr val="000000"/>
              </a:solidFill>
            </a:endParaRPr>
          </a:p>
        </p:txBody>
      </p:sp>
      <p:sp>
        <p:nvSpPr>
          <p:cNvPr id="169987"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B172A75F-72D2-4046-A87A-802A6D436AC4}" type="slidenum">
              <a:rPr lang="es-MX" altLang="pt-BR" sz="1300">
                <a:solidFill>
                  <a:srgbClr val="000000"/>
                </a:solidFill>
                <a:cs typeface="Segoe UI" panose="020B0502040204020203" pitchFamily="34" charset="0"/>
              </a:rPr>
              <a:pPr algn="r" eaLnBrk="1" hangingPunct="1">
                <a:buClrTx/>
                <a:buFontTx/>
                <a:buNone/>
              </a:pPr>
              <a:t>82</a:t>
            </a:fld>
            <a:endParaRPr lang="es-MX" altLang="pt-BR" sz="1300">
              <a:solidFill>
                <a:srgbClr val="000000"/>
              </a:solidFill>
              <a:cs typeface="Segoe UI" panose="020B0502040204020203" pitchFamily="34" charset="0"/>
            </a:endParaRPr>
          </a:p>
        </p:txBody>
      </p:sp>
      <p:sp>
        <p:nvSpPr>
          <p:cNvPr id="169988"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E991EEBA-E80B-4CB3-A0E7-5AC1CFDE6E9A}" type="slidenum">
              <a:rPr lang="es-MX" altLang="pt-BR" sz="1300">
                <a:solidFill>
                  <a:srgbClr val="000000"/>
                </a:solidFill>
                <a:cs typeface="Segoe UI" panose="020B0502040204020203" pitchFamily="34" charset="0"/>
              </a:rPr>
              <a:pPr algn="r" eaLnBrk="1" hangingPunct="1">
                <a:buClrTx/>
                <a:buFontTx/>
                <a:buNone/>
              </a:pPr>
              <a:t>82</a:t>
            </a:fld>
            <a:endParaRPr lang="es-MX" altLang="pt-BR" sz="1300">
              <a:solidFill>
                <a:srgbClr val="000000"/>
              </a:solidFill>
              <a:cs typeface="Segoe UI" panose="020B0502040204020203" pitchFamily="34" charset="0"/>
            </a:endParaRPr>
          </a:p>
        </p:txBody>
      </p:sp>
      <p:sp>
        <p:nvSpPr>
          <p:cNvPr id="169989" name="Rectangle 3"/>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9990" name="Text Box 4"/>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1010"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5A81522E-9D99-45B5-BBAF-0C5C022BD5AE}" type="slidenum">
              <a:rPr lang="es-MX" altLang="pt-BR" sz="1300">
                <a:solidFill>
                  <a:srgbClr val="000000"/>
                </a:solidFill>
              </a:rPr>
              <a:pPr eaLnBrk="1" hangingPunct="1"/>
              <a:t>83</a:t>
            </a:fld>
            <a:endParaRPr lang="es-MX" altLang="pt-BR" sz="1300">
              <a:solidFill>
                <a:srgbClr val="000000"/>
              </a:solidFill>
            </a:endParaRPr>
          </a:p>
        </p:txBody>
      </p:sp>
      <p:sp>
        <p:nvSpPr>
          <p:cNvPr id="171011"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8F3BA4B8-79E5-448C-92DF-DCE7BE89F92B}" type="slidenum">
              <a:rPr lang="es-MX" altLang="pt-BR" sz="1300">
                <a:solidFill>
                  <a:srgbClr val="000000"/>
                </a:solidFill>
                <a:cs typeface="Segoe UI" panose="020B0502040204020203" pitchFamily="34" charset="0"/>
              </a:rPr>
              <a:pPr algn="r" eaLnBrk="1" hangingPunct="1">
                <a:buClrTx/>
                <a:buFontTx/>
                <a:buNone/>
              </a:pPr>
              <a:t>83</a:t>
            </a:fld>
            <a:endParaRPr lang="es-MX" altLang="pt-BR" sz="1300">
              <a:solidFill>
                <a:srgbClr val="000000"/>
              </a:solidFill>
              <a:cs typeface="Segoe UI" panose="020B0502040204020203" pitchFamily="34" charset="0"/>
            </a:endParaRPr>
          </a:p>
        </p:txBody>
      </p:sp>
      <p:sp>
        <p:nvSpPr>
          <p:cNvPr id="171012"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9815EF7D-CF62-4AA9-89EB-5DE07A9F30D5}" type="slidenum">
              <a:rPr lang="es-MX" altLang="pt-BR" sz="1300">
                <a:solidFill>
                  <a:srgbClr val="000000"/>
                </a:solidFill>
                <a:cs typeface="Segoe UI" panose="020B0502040204020203" pitchFamily="34" charset="0"/>
              </a:rPr>
              <a:pPr algn="r" eaLnBrk="1" hangingPunct="1">
                <a:buClrTx/>
                <a:buFontTx/>
                <a:buNone/>
              </a:pPr>
              <a:t>83</a:t>
            </a:fld>
            <a:endParaRPr lang="es-MX" altLang="pt-BR" sz="1300">
              <a:solidFill>
                <a:srgbClr val="000000"/>
              </a:solidFill>
              <a:cs typeface="Segoe UI" panose="020B0502040204020203" pitchFamily="34" charset="0"/>
            </a:endParaRPr>
          </a:p>
        </p:txBody>
      </p:sp>
      <p:sp>
        <p:nvSpPr>
          <p:cNvPr id="171013" name="Rectangle 3"/>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1014" name="Text Box 4"/>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5106"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06C59AF1-58D3-4426-99A3-D4DF3DB71359}" type="slidenum">
              <a:rPr lang="es-MX" altLang="pt-BR" sz="1300">
                <a:solidFill>
                  <a:srgbClr val="000000"/>
                </a:solidFill>
              </a:rPr>
              <a:pPr eaLnBrk="1" hangingPunct="1"/>
              <a:t>84</a:t>
            </a:fld>
            <a:endParaRPr lang="es-MX" altLang="pt-BR" sz="1300">
              <a:solidFill>
                <a:srgbClr val="000000"/>
              </a:solidFill>
            </a:endParaRPr>
          </a:p>
        </p:txBody>
      </p:sp>
      <p:sp>
        <p:nvSpPr>
          <p:cNvPr id="175107"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AA934D7F-A5B8-4B1E-82F9-AAB70D8022E7}" type="slidenum">
              <a:rPr lang="es-MX" altLang="pt-BR" sz="1300">
                <a:solidFill>
                  <a:srgbClr val="000000"/>
                </a:solidFill>
                <a:cs typeface="Segoe UI" panose="020B0502040204020203" pitchFamily="34" charset="0"/>
              </a:rPr>
              <a:pPr algn="r" eaLnBrk="1" hangingPunct="1">
                <a:buClrTx/>
                <a:buFontTx/>
                <a:buNone/>
              </a:pPr>
              <a:t>84</a:t>
            </a:fld>
            <a:endParaRPr lang="es-MX" altLang="pt-BR" sz="1300">
              <a:solidFill>
                <a:srgbClr val="000000"/>
              </a:solidFill>
              <a:cs typeface="Segoe UI" panose="020B0502040204020203" pitchFamily="34" charset="0"/>
            </a:endParaRPr>
          </a:p>
        </p:txBody>
      </p:sp>
      <p:sp>
        <p:nvSpPr>
          <p:cNvPr id="175108"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76F3EEA2-335E-4388-91B4-8D870251EA04}" type="slidenum">
              <a:rPr lang="es-MX" altLang="pt-BR" sz="1300">
                <a:solidFill>
                  <a:srgbClr val="000000"/>
                </a:solidFill>
                <a:cs typeface="Segoe UI" panose="020B0502040204020203" pitchFamily="34" charset="0"/>
              </a:rPr>
              <a:pPr algn="r" eaLnBrk="1" hangingPunct="1">
                <a:buClrTx/>
                <a:buFontTx/>
                <a:buNone/>
              </a:pPr>
              <a:t>84</a:t>
            </a:fld>
            <a:endParaRPr lang="es-MX" altLang="pt-BR" sz="1300">
              <a:solidFill>
                <a:srgbClr val="000000"/>
              </a:solidFill>
              <a:cs typeface="Segoe UI" panose="020B0502040204020203" pitchFamily="34" charset="0"/>
            </a:endParaRPr>
          </a:p>
        </p:txBody>
      </p:sp>
      <p:sp>
        <p:nvSpPr>
          <p:cNvPr id="175109" name="Rectangle 3"/>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5110" name="Text Box 4"/>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6738"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B4506872-40FE-45B2-9F5C-AA34BC3AA5C2}" type="slidenum">
              <a:rPr lang="es-MX" altLang="pt-BR" sz="1300">
                <a:solidFill>
                  <a:srgbClr val="000000"/>
                </a:solidFill>
              </a:rPr>
              <a:pPr eaLnBrk="1" hangingPunct="1"/>
              <a:t>10</a:t>
            </a:fld>
            <a:endParaRPr lang="es-MX" altLang="pt-BR" sz="1300">
              <a:solidFill>
                <a:srgbClr val="000000"/>
              </a:solidFill>
            </a:endParaRPr>
          </a:p>
        </p:txBody>
      </p:sp>
      <p:sp>
        <p:nvSpPr>
          <p:cNvPr id="116739"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460D55F9-A114-44E6-9532-6FB3D0B4C4F8}" type="slidenum">
              <a:rPr lang="es-MX" altLang="pt-BR" sz="1300">
                <a:solidFill>
                  <a:srgbClr val="000000"/>
                </a:solidFill>
                <a:cs typeface="Segoe UI" panose="020B0502040204020203" pitchFamily="34" charset="0"/>
              </a:rPr>
              <a:pPr algn="r" eaLnBrk="1" hangingPunct="1">
                <a:buClrTx/>
                <a:buFontTx/>
                <a:buNone/>
              </a:pPr>
              <a:t>10</a:t>
            </a:fld>
            <a:endParaRPr lang="es-MX" altLang="pt-BR" sz="1300">
              <a:solidFill>
                <a:srgbClr val="000000"/>
              </a:solidFill>
              <a:cs typeface="Segoe UI" panose="020B0502040204020203" pitchFamily="34" charset="0"/>
            </a:endParaRPr>
          </a:p>
        </p:txBody>
      </p:sp>
      <p:sp>
        <p:nvSpPr>
          <p:cNvPr id="116740"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D5A31E63-C812-4D82-93CB-F14E86C31ECE}" type="slidenum">
              <a:rPr lang="es-MX" altLang="pt-BR" sz="1300">
                <a:solidFill>
                  <a:srgbClr val="000000"/>
                </a:solidFill>
                <a:cs typeface="Segoe UI" panose="020B0502040204020203" pitchFamily="34" charset="0"/>
              </a:rPr>
              <a:pPr algn="r" eaLnBrk="1" hangingPunct="1">
                <a:buClrTx/>
                <a:buFontTx/>
                <a:buNone/>
              </a:pPr>
              <a:t>10</a:t>
            </a:fld>
            <a:endParaRPr lang="es-MX" altLang="pt-BR" sz="1300">
              <a:solidFill>
                <a:srgbClr val="000000"/>
              </a:solidFill>
              <a:cs typeface="Segoe UI" panose="020B0502040204020203" pitchFamily="34" charset="0"/>
            </a:endParaRPr>
          </a:p>
        </p:txBody>
      </p:sp>
      <p:sp>
        <p:nvSpPr>
          <p:cNvPr id="116741" name="Rectangle 3"/>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6742" name="Text Box 4"/>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2034"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BC71B62D-49A3-49D7-A75C-0C7097C9DD16}" type="slidenum">
              <a:rPr lang="es-MX" altLang="pt-BR" sz="1300">
                <a:solidFill>
                  <a:srgbClr val="000000"/>
                </a:solidFill>
              </a:rPr>
              <a:pPr eaLnBrk="1" hangingPunct="1"/>
              <a:t>88</a:t>
            </a:fld>
            <a:endParaRPr lang="es-MX" altLang="pt-BR" sz="1300">
              <a:solidFill>
                <a:srgbClr val="000000"/>
              </a:solidFill>
            </a:endParaRPr>
          </a:p>
        </p:txBody>
      </p:sp>
      <p:sp>
        <p:nvSpPr>
          <p:cNvPr id="172035"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3694EF59-7466-4C89-B1C6-54C4AFFC4884}" type="slidenum">
              <a:rPr lang="es-MX" altLang="pt-BR" sz="1300">
                <a:solidFill>
                  <a:srgbClr val="000000"/>
                </a:solidFill>
                <a:cs typeface="Segoe UI" panose="020B0502040204020203" pitchFamily="34" charset="0"/>
              </a:rPr>
              <a:pPr algn="r" eaLnBrk="1" hangingPunct="1">
                <a:buClrTx/>
                <a:buFontTx/>
                <a:buNone/>
              </a:pPr>
              <a:t>88</a:t>
            </a:fld>
            <a:endParaRPr lang="es-MX" altLang="pt-BR" sz="1300">
              <a:solidFill>
                <a:srgbClr val="000000"/>
              </a:solidFill>
              <a:cs typeface="Segoe UI" panose="020B0502040204020203" pitchFamily="34" charset="0"/>
            </a:endParaRPr>
          </a:p>
        </p:txBody>
      </p:sp>
      <p:sp>
        <p:nvSpPr>
          <p:cNvPr id="172036"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507C10B8-3131-40BE-9357-9721B0210DB2}" type="slidenum">
              <a:rPr lang="es-MX" altLang="pt-BR" sz="1300">
                <a:solidFill>
                  <a:srgbClr val="000000"/>
                </a:solidFill>
                <a:cs typeface="Segoe UI" panose="020B0502040204020203" pitchFamily="34" charset="0"/>
              </a:rPr>
              <a:pPr algn="r" eaLnBrk="1" hangingPunct="1">
                <a:buClrTx/>
                <a:buFontTx/>
                <a:buNone/>
              </a:pPr>
              <a:t>88</a:t>
            </a:fld>
            <a:endParaRPr lang="es-MX" altLang="pt-BR" sz="1300">
              <a:solidFill>
                <a:srgbClr val="000000"/>
              </a:solidFill>
              <a:cs typeface="Segoe UI" panose="020B0502040204020203" pitchFamily="34" charset="0"/>
            </a:endParaRPr>
          </a:p>
        </p:txBody>
      </p:sp>
      <p:sp>
        <p:nvSpPr>
          <p:cNvPr id="172037" name="Rectangle 3"/>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2038" name="Text Box 4"/>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2034"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BC71B62D-49A3-49D7-A75C-0C7097C9DD16}" type="slidenum">
              <a:rPr lang="es-MX" altLang="pt-BR" sz="1300">
                <a:solidFill>
                  <a:srgbClr val="000000"/>
                </a:solidFill>
              </a:rPr>
              <a:pPr eaLnBrk="1" hangingPunct="1"/>
              <a:t>89</a:t>
            </a:fld>
            <a:endParaRPr lang="es-MX" altLang="pt-BR" sz="1300">
              <a:solidFill>
                <a:srgbClr val="000000"/>
              </a:solidFill>
            </a:endParaRPr>
          </a:p>
        </p:txBody>
      </p:sp>
      <p:sp>
        <p:nvSpPr>
          <p:cNvPr id="172035"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3694EF59-7466-4C89-B1C6-54C4AFFC4884}" type="slidenum">
              <a:rPr lang="es-MX" altLang="pt-BR" sz="1300">
                <a:solidFill>
                  <a:srgbClr val="000000"/>
                </a:solidFill>
                <a:cs typeface="Segoe UI" panose="020B0502040204020203" pitchFamily="34" charset="0"/>
              </a:rPr>
              <a:pPr algn="r" eaLnBrk="1" hangingPunct="1">
                <a:buClrTx/>
                <a:buFontTx/>
                <a:buNone/>
              </a:pPr>
              <a:t>89</a:t>
            </a:fld>
            <a:endParaRPr lang="es-MX" altLang="pt-BR" sz="1300">
              <a:solidFill>
                <a:srgbClr val="000000"/>
              </a:solidFill>
              <a:cs typeface="Segoe UI" panose="020B0502040204020203" pitchFamily="34" charset="0"/>
            </a:endParaRPr>
          </a:p>
        </p:txBody>
      </p:sp>
      <p:sp>
        <p:nvSpPr>
          <p:cNvPr id="172036"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507C10B8-3131-40BE-9357-9721B0210DB2}" type="slidenum">
              <a:rPr lang="es-MX" altLang="pt-BR" sz="1300">
                <a:solidFill>
                  <a:srgbClr val="000000"/>
                </a:solidFill>
                <a:cs typeface="Segoe UI" panose="020B0502040204020203" pitchFamily="34" charset="0"/>
              </a:rPr>
              <a:pPr algn="r" eaLnBrk="1" hangingPunct="1">
                <a:buClrTx/>
                <a:buFontTx/>
                <a:buNone/>
              </a:pPr>
              <a:t>89</a:t>
            </a:fld>
            <a:endParaRPr lang="es-MX" altLang="pt-BR" sz="1300">
              <a:solidFill>
                <a:srgbClr val="000000"/>
              </a:solidFill>
              <a:cs typeface="Segoe UI" panose="020B0502040204020203" pitchFamily="34" charset="0"/>
            </a:endParaRPr>
          </a:p>
        </p:txBody>
      </p:sp>
      <p:sp>
        <p:nvSpPr>
          <p:cNvPr id="172037" name="Rectangle 3"/>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2038" name="Text Box 4"/>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extLst>
      <p:ext uri="{BB962C8B-B14F-4D97-AF65-F5344CB8AC3E}">
        <p14:creationId xmlns:p14="http://schemas.microsoft.com/office/powerpoint/2010/main" val="17422561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3058"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3D8814DD-200D-4118-B8CB-19177B925928}" type="slidenum">
              <a:rPr lang="es-MX" altLang="pt-BR" sz="1300">
                <a:solidFill>
                  <a:srgbClr val="000000"/>
                </a:solidFill>
              </a:rPr>
              <a:pPr eaLnBrk="1" hangingPunct="1"/>
              <a:t>90</a:t>
            </a:fld>
            <a:endParaRPr lang="es-MX" altLang="pt-BR" sz="1300">
              <a:solidFill>
                <a:srgbClr val="000000"/>
              </a:solidFill>
            </a:endParaRPr>
          </a:p>
        </p:txBody>
      </p:sp>
      <p:sp>
        <p:nvSpPr>
          <p:cNvPr id="173059"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928DB333-BDE0-4744-8416-BBE26934B218}" type="slidenum">
              <a:rPr lang="es-MX" altLang="pt-BR" sz="1300">
                <a:solidFill>
                  <a:srgbClr val="000000"/>
                </a:solidFill>
                <a:cs typeface="Segoe UI" panose="020B0502040204020203" pitchFamily="34" charset="0"/>
              </a:rPr>
              <a:pPr algn="r" eaLnBrk="1" hangingPunct="1">
                <a:buClrTx/>
                <a:buFontTx/>
                <a:buNone/>
              </a:pPr>
              <a:t>90</a:t>
            </a:fld>
            <a:endParaRPr lang="es-MX" altLang="pt-BR" sz="1300">
              <a:solidFill>
                <a:srgbClr val="000000"/>
              </a:solidFill>
              <a:cs typeface="Segoe UI" panose="020B0502040204020203" pitchFamily="34" charset="0"/>
            </a:endParaRPr>
          </a:p>
        </p:txBody>
      </p:sp>
      <p:sp>
        <p:nvSpPr>
          <p:cNvPr id="173060"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1C5CD7BD-B0A8-43D5-804C-2C53C31DC3D3}" type="slidenum">
              <a:rPr lang="es-MX" altLang="pt-BR" sz="1300">
                <a:solidFill>
                  <a:srgbClr val="000000"/>
                </a:solidFill>
                <a:cs typeface="Segoe UI" panose="020B0502040204020203" pitchFamily="34" charset="0"/>
              </a:rPr>
              <a:pPr algn="r" eaLnBrk="1" hangingPunct="1">
                <a:buClrTx/>
                <a:buFontTx/>
                <a:buNone/>
              </a:pPr>
              <a:t>90</a:t>
            </a:fld>
            <a:endParaRPr lang="es-MX" altLang="pt-BR" sz="1300">
              <a:solidFill>
                <a:srgbClr val="000000"/>
              </a:solidFill>
              <a:cs typeface="Segoe UI" panose="020B0502040204020203" pitchFamily="34" charset="0"/>
            </a:endParaRPr>
          </a:p>
        </p:txBody>
      </p:sp>
      <p:sp>
        <p:nvSpPr>
          <p:cNvPr id="173061" name="Rectangle 3"/>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3062" name="Text Box 4"/>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3058"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3D8814DD-200D-4118-B8CB-19177B925928}" type="slidenum">
              <a:rPr lang="es-MX" altLang="pt-BR" sz="1300">
                <a:solidFill>
                  <a:srgbClr val="000000"/>
                </a:solidFill>
              </a:rPr>
              <a:pPr eaLnBrk="1" hangingPunct="1"/>
              <a:t>91</a:t>
            </a:fld>
            <a:endParaRPr lang="es-MX" altLang="pt-BR" sz="1300">
              <a:solidFill>
                <a:srgbClr val="000000"/>
              </a:solidFill>
            </a:endParaRPr>
          </a:p>
        </p:txBody>
      </p:sp>
      <p:sp>
        <p:nvSpPr>
          <p:cNvPr id="173059"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928DB333-BDE0-4744-8416-BBE26934B218}" type="slidenum">
              <a:rPr lang="es-MX" altLang="pt-BR" sz="1300">
                <a:solidFill>
                  <a:srgbClr val="000000"/>
                </a:solidFill>
                <a:cs typeface="Segoe UI" panose="020B0502040204020203" pitchFamily="34" charset="0"/>
              </a:rPr>
              <a:pPr algn="r" eaLnBrk="1" hangingPunct="1">
                <a:buClrTx/>
                <a:buFontTx/>
                <a:buNone/>
              </a:pPr>
              <a:t>91</a:t>
            </a:fld>
            <a:endParaRPr lang="es-MX" altLang="pt-BR" sz="1300">
              <a:solidFill>
                <a:srgbClr val="000000"/>
              </a:solidFill>
              <a:cs typeface="Segoe UI" panose="020B0502040204020203" pitchFamily="34" charset="0"/>
            </a:endParaRPr>
          </a:p>
        </p:txBody>
      </p:sp>
      <p:sp>
        <p:nvSpPr>
          <p:cNvPr id="173060"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1C5CD7BD-B0A8-43D5-804C-2C53C31DC3D3}" type="slidenum">
              <a:rPr lang="es-MX" altLang="pt-BR" sz="1300">
                <a:solidFill>
                  <a:srgbClr val="000000"/>
                </a:solidFill>
                <a:cs typeface="Segoe UI" panose="020B0502040204020203" pitchFamily="34" charset="0"/>
              </a:rPr>
              <a:pPr algn="r" eaLnBrk="1" hangingPunct="1">
                <a:buClrTx/>
                <a:buFontTx/>
                <a:buNone/>
              </a:pPr>
              <a:t>91</a:t>
            </a:fld>
            <a:endParaRPr lang="es-MX" altLang="pt-BR" sz="1300">
              <a:solidFill>
                <a:srgbClr val="000000"/>
              </a:solidFill>
              <a:cs typeface="Segoe UI" panose="020B0502040204020203" pitchFamily="34" charset="0"/>
            </a:endParaRPr>
          </a:p>
        </p:txBody>
      </p:sp>
      <p:sp>
        <p:nvSpPr>
          <p:cNvPr id="173061" name="Rectangle 3"/>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3062" name="Text Box 4"/>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extLst>
      <p:ext uri="{BB962C8B-B14F-4D97-AF65-F5344CB8AC3E}">
        <p14:creationId xmlns:p14="http://schemas.microsoft.com/office/powerpoint/2010/main" val="116503453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082"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06423859-7716-41A0-9F27-7070B2482974}" type="slidenum">
              <a:rPr lang="es-MX" altLang="pt-BR" sz="1300">
                <a:solidFill>
                  <a:srgbClr val="000000"/>
                </a:solidFill>
              </a:rPr>
              <a:pPr eaLnBrk="1" hangingPunct="1"/>
              <a:t>92</a:t>
            </a:fld>
            <a:endParaRPr lang="es-MX" altLang="pt-BR" sz="1300">
              <a:solidFill>
                <a:srgbClr val="000000"/>
              </a:solidFill>
            </a:endParaRPr>
          </a:p>
        </p:txBody>
      </p:sp>
      <p:sp>
        <p:nvSpPr>
          <p:cNvPr id="174083"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90505C7C-C9BA-4C16-8042-4C5A36D2C089}" type="slidenum">
              <a:rPr lang="es-MX" altLang="pt-BR" sz="1300">
                <a:solidFill>
                  <a:srgbClr val="000000"/>
                </a:solidFill>
                <a:cs typeface="Segoe UI" panose="020B0502040204020203" pitchFamily="34" charset="0"/>
              </a:rPr>
              <a:pPr algn="r" eaLnBrk="1" hangingPunct="1">
                <a:buClrTx/>
                <a:buFontTx/>
                <a:buNone/>
              </a:pPr>
              <a:t>92</a:t>
            </a:fld>
            <a:endParaRPr lang="es-MX" altLang="pt-BR" sz="1300">
              <a:solidFill>
                <a:srgbClr val="000000"/>
              </a:solidFill>
              <a:cs typeface="Segoe UI" panose="020B0502040204020203" pitchFamily="34" charset="0"/>
            </a:endParaRPr>
          </a:p>
        </p:txBody>
      </p:sp>
      <p:sp>
        <p:nvSpPr>
          <p:cNvPr id="174084"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163051C2-E059-4887-8D19-4832C373CCD4}" type="slidenum">
              <a:rPr lang="es-MX" altLang="pt-BR" sz="1300">
                <a:solidFill>
                  <a:srgbClr val="000000"/>
                </a:solidFill>
                <a:cs typeface="Segoe UI" panose="020B0502040204020203" pitchFamily="34" charset="0"/>
              </a:rPr>
              <a:pPr algn="r" eaLnBrk="1" hangingPunct="1">
                <a:buClrTx/>
                <a:buFontTx/>
                <a:buNone/>
              </a:pPr>
              <a:t>92</a:t>
            </a:fld>
            <a:endParaRPr lang="es-MX" altLang="pt-BR" sz="1300">
              <a:solidFill>
                <a:srgbClr val="000000"/>
              </a:solidFill>
              <a:cs typeface="Segoe UI" panose="020B0502040204020203" pitchFamily="34" charset="0"/>
            </a:endParaRPr>
          </a:p>
        </p:txBody>
      </p:sp>
      <p:sp>
        <p:nvSpPr>
          <p:cNvPr id="174085" name="Rectangle 3"/>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4086" name="Text Box 4"/>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6130"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3A8CAD17-355D-4620-AF3C-81CB85B561C9}" type="slidenum">
              <a:rPr lang="es-MX" altLang="pt-BR" sz="1300">
                <a:solidFill>
                  <a:srgbClr val="000000"/>
                </a:solidFill>
              </a:rPr>
              <a:pPr eaLnBrk="1" hangingPunct="1"/>
              <a:t>93</a:t>
            </a:fld>
            <a:endParaRPr lang="es-MX" altLang="pt-BR" sz="1300">
              <a:solidFill>
                <a:srgbClr val="000000"/>
              </a:solidFill>
            </a:endParaRPr>
          </a:p>
        </p:txBody>
      </p:sp>
      <p:sp>
        <p:nvSpPr>
          <p:cNvPr id="176131"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634DA2EA-A068-414A-AB6E-F37D266E2907}" type="slidenum">
              <a:rPr lang="es-MX" altLang="pt-BR" sz="1300">
                <a:solidFill>
                  <a:srgbClr val="000000"/>
                </a:solidFill>
                <a:cs typeface="Segoe UI" panose="020B0502040204020203" pitchFamily="34" charset="0"/>
              </a:rPr>
              <a:pPr algn="r" eaLnBrk="1" hangingPunct="1">
                <a:buClrTx/>
                <a:buFontTx/>
                <a:buNone/>
              </a:pPr>
              <a:t>93</a:t>
            </a:fld>
            <a:endParaRPr lang="es-MX" altLang="pt-BR" sz="1300">
              <a:solidFill>
                <a:srgbClr val="000000"/>
              </a:solidFill>
              <a:cs typeface="Segoe UI" panose="020B0502040204020203" pitchFamily="34" charset="0"/>
            </a:endParaRPr>
          </a:p>
        </p:txBody>
      </p:sp>
      <p:sp>
        <p:nvSpPr>
          <p:cNvPr id="176132"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A7D0AD49-BE61-4308-B3D4-0E598FEBC3EB}" type="slidenum">
              <a:rPr lang="es-MX" altLang="pt-BR" sz="1300">
                <a:solidFill>
                  <a:srgbClr val="000000"/>
                </a:solidFill>
                <a:cs typeface="Segoe UI" panose="020B0502040204020203" pitchFamily="34" charset="0"/>
              </a:rPr>
              <a:pPr algn="r" eaLnBrk="1" hangingPunct="1">
                <a:buClrTx/>
                <a:buFontTx/>
                <a:buNone/>
              </a:pPr>
              <a:t>93</a:t>
            </a:fld>
            <a:endParaRPr lang="es-MX" altLang="pt-BR" sz="1300">
              <a:solidFill>
                <a:srgbClr val="000000"/>
              </a:solidFill>
              <a:cs typeface="Segoe UI" panose="020B0502040204020203" pitchFamily="34" charset="0"/>
            </a:endParaRPr>
          </a:p>
        </p:txBody>
      </p:sp>
      <p:sp>
        <p:nvSpPr>
          <p:cNvPr id="176133" name="Rectangle 3"/>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6134" name="Text Box 4"/>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6130"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3A8CAD17-355D-4620-AF3C-81CB85B561C9}" type="slidenum">
              <a:rPr lang="es-MX" altLang="pt-BR" sz="1300">
                <a:solidFill>
                  <a:srgbClr val="000000"/>
                </a:solidFill>
              </a:rPr>
              <a:pPr eaLnBrk="1" hangingPunct="1"/>
              <a:t>94</a:t>
            </a:fld>
            <a:endParaRPr lang="es-MX" altLang="pt-BR" sz="1300">
              <a:solidFill>
                <a:srgbClr val="000000"/>
              </a:solidFill>
            </a:endParaRPr>
          </a:p>
        </p:txBody>
      </p:sp>
      <p:sp>
        <p:nvSpPr>
          <p:cNvPr id="176131"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634DA2EA-A068-414A-AB6E-F37D266E2907}" type="slidenum">
              <a:rPr lang="es-MX" altLang="pt-BR" sz="1300">
                <a:solidFill>
                  <a:srgbClr val="000000"/>
                </a:solidFill>
                <a:cs typeface="Segoe UI" panose="020B0502040204020203" pitchFamily="34" charset="0"/>
              </a:rPr>
              <a:pPr algn="r" eaLnBrk="1" hangingPunct="1">
                <a:buClrTx/>
                <a:buFontTx/>
                <a:buNone/>
              </a:pPr>
              <a:t>94</a:t>
            </a:fld>
            <a:endParaRPr lang="es-MX" altLang="pt-BR" sz="1300">
              <a:solidFill>
                <a:srgbClr val="000000"/>
              </a:solidFill>
              <a:cs typeface="Segoe UI" panose="020B0502040204020203" pitchFamily="34" charset="0"/>
            </a:endParaRPr>
          </a:p>
        </p:txBody>
      </p:sp>
      <p:sp>
        <p:nvSpPr>
          <p:cNvPr id="176132"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A7D0AD49-BE61-4308-B3D4-0E598FEBC3EB}" type="slidenum">
              <a:rPr lang="es-MX" altLang="pt-BR" sz="1300">
                <a:solidFill>
                  <a:srgbClr val="000000"/>
                </a:solidFill>
                <a:cs typeface="Segoe UI" panose="020B0502040204020203" pitchFamily="34" charset="0"/>
              </a:rPr>
              <a:pPr algn="r" eaLnBrk="1" hangingPunct="1">
                <a:buClrTx/>
                <a:buFontTx/>
                <a:buNone/>
              </a:pPr>
              <a:t>94</a:t>
            </a:fld>
            <a:endParaRPr lang="es-MX" altLang="pt-BR" sz="1300">
              <a:solidFill>
                <a:srgbClr val="000000"/>
              </a:solidFill>
              <a:cs typeface="Segoe UI" panose="020B0502040204020203" pitchFamily="34" charset="0"/>
            </a:endParaRPr>
          </a:p>
        </p:txBody>
      </p:sp>
      <p:sp>
        <p:nvSpPr>
          <p:cNvPr id="176133" name="Rectangle 3"/>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6134" name="Text Box 4"/>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extLst>
      <p:ext uri="{BB962C8B-B14F-4D97-AF65-F5344CB8AC3E}">
        <p14:creationId xmlns:p14="http://schemas.microsoft.com/office/powerpoint/2010/main" val="218543654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7154"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71791573-44CD-4A03-B565-35416A07C5D1}" type="slidenum">
              <a:rPr lang="es-MX" altLang="pt-BR" sz="1300">
                <a:solidFill>
                  <a:srgbClr val="000000"/>
                </a:solidFill>
              </a:rPr>
              <a:pPr eaLnBrk="1" hangingPunct="1"/>
              <a:t>97</a:t>
            </a:fld>
            <a:endParaRPr lang="es-MX" altLang="pt-BR" sz="1300">
              <a:solidFill>
                <a:srgbClr val="000000"/>
              </a:solidFill>
            </a:endParaRPr>
          </a:p>
        </p:txBody>
      </p:sp>
      <p:sp>
        <p:nvSpPr>
          <p:cNvPr id="177155"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C0DD4C73-9D09-4C74-BC43-DD1FDAB57ACC}" type="slidenum">
              <a:rPr lang="es-MX" altLang="pt-BR" sz="1300">
                <a:solidFill>
                  <a:srgbClr val="000000"/>
                </a:solidFill>
                <a:cs typeface="Segoe UI" panose="020B0502040204020203" pitchFamily="34" charset="0"/>
              </a:rPr>
              <a:pPr algn="r" eaLnBrk="1" hangingPunct="1">
                <a:buClrTx/>
                <a:buFontTx/>
                <a:buNone/>
              </a:pPr>
              <a:t>97</a:t>
            </a:fld>
            <a:endParaRPr lang="es-MX" altLang="pt-BR" sz="1300">
              <a:solidFill>
                <a:srgbClr val="000000"/>
              </a:solidFill>
              <a:cs typeface="Segoe UI" panose="020B0502040204020203" pitchFamily="34" charset="0"/>
            </a:endParaRPr>
          </a:p>
        </p:txBody>
      </p:sp>
      <p:sp>
        <p:nvSpPr>
          <p:cNvPr id="177156"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48A1042E-3F0E-4963-A9D4-31499AE2035F}" type="slidenum">
              <a:rPr lang="es-MX" altLang="pt-BR" sz="1300">
                <a:solidFill>
                  <a:srgbClr val="000000"/>
                </a:solidFill>
                <a:cs typeface="Segoe UI" panose="020B0502040204020203" pitchFamily="34" charset="0"/>
              </a:rPr>
              <a:pPr algn="r" eaLnBrk="1" hangingPunct="1">
                <a:buClrTx/>
                <a:buFontTx/>
                <a:buNone/>
              </a:pPr>
              <a:t>97</a:t>
            </a:fld>
            <a:endParaRPr lang="es-MX" altLang="pt-BR" sz="1300">
              <a:solidFill>
                <a:srgbClr val="000000"/>
              </a:solidFill>
              <a:cs typeface="Segoe UI" panose="020B0502040204020203" pitchFamily="34" charset="0"/>
            </a:endParaRPr>
          </a:p>
        </p:txBody>
      </p:sp>
      <p:sp>
        <p:nvSpPr>
          <p:cNvPr id="177157" name="Rectangle 3"/>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7158" name="Text Box 4"/>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8178"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B2AC539A-F379-4948-88A5-9A2B768E9274}" type="slidenum">
              <a:rPr lang="es-MX" altLang="pt-BR" sz="1300">
                <a:solidFill>
                  <a:srgbClr val="000000"/>
                </a:solidFill>
              </a:rPr>
              <a:pPr eaLnBrk="1" hangingPunct="1"/>
              <a:t>98</a:t>
            </a:fld>
            <a:endParaRPr lang="es-MX" altLang="pt-BR" sz="1300">
              <a:solidFill>
                <a:srgbClr val="000000"/>
              </a:solidFill>
            </a:endParaRPr>
          </a:p>
        </p:txBody>
      </p:sp>
      <p:sp>
        <p:nvSpPr>
          <p:cNvPr id="178179"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32C63A60-2B23-448F-8678-BD18248E7834}" type="slidenum">
              <a:rPr lang="es-MX" altLang="pt-BR" sz="1300">
                <a:solidFill>
                  <a:srgbClr val="000000"/>
                </a:solidFill>
                <a:cs typeface="Segoe UI" panose="020B0502040204020203" pitchFamily="34" charset="0"/>
              </a:rPr>
              <a:pPr algn="r" eaLnBrk="1" hangingPunct="1">
                <a:buClrTx/>
                <a:buFontTx/>
                <a:buNone/>
              </a:pPr>
              <a:t>98</a:t>
            </a:fld>
            <a:endParaRPr lang="es-MX" altLang="pt-BR" sz="1300">
              <a:solidFill>
                <a:srgbClr val="000000"/>
              </a:solidFill>
              <a:cs typeface="Segoe UI" panose="020B0502040204020203" pitchFamily="34" charset="0"/>
            </a:endParaRPr>
          </a:p>
        </p:txBody>
      </p:sp>
      <p:sp>
        <p:nvSpPr>
          <p:cNvPr id="178180"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E3A90A0F-2ECA-4551-BDC8-76CDCF8F778E}" type="slidenum">
              <a:rPr lang="es-MX" altLang="pt-BR" sz="1300">
                <a:solidFill>
                  <a:srgbClr val="000000"/>
                </a:solidFill>
                <a:cs typeface="Segoe UI" panose="020B0502040204020203" pitchFamily="34" charset="0"/>
              </a:rPr>
              <a:pPr algn="r" eaLnBrk="1" hangingPunct="1">
                <a:buClrTx/>
                <a:buFontTx/>
                <a:buNone/>
              </a:pPr>
              <a:t>98</a:t>
            </a:fld>
            <a:endParaRPr lang="es-MX" altLang="pt-BR" sz="1300">
              <a:solidFill>
                <a:srgbClr val="000000"/>
              </a:solidFill>
              <a:cs typeface="Segoe UI" panose="020B0502040204020203" pitchFamily="34" charset="0"/>
            </a:endParaRPr>
          </a:p>
        </p:txBody>
      </p:sp>
      <p:sp>
        <p:nvSpPr>
          <p:cNvPr id="178181" name="Rectangle 3"/>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8182" name="Text Box 4"/>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8178"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B2AC539A-F379-4948-88A5-9A2B768E9274}" type="slidenum">
              <a:rPr lang="es-MX" altLang="pt-BR" sz="1300">
                <a:solidFill>
                  <a:srgbClr val="000000"/>
                </a:solidFill>
              </a:rPr>
              <a:pPr eaLnBrk="1" hangingPunct="1"/>
              <a:t>99</a:t>
            </a:fld>
            <a:endParaRPr lang="es-MX" altLang="pt-BR" sz="1300">
              <a:solidFill>
                <a:srgbClr val="000000"/>
              </a:solidFill>
            </a:endParaRPr>
          </a:p>
        </p:txBody>
      </p:sp>
      <p:sp>
        <p:nvSpPr>
          <p:cNvPr id="178179"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32C63A60-2B23-448F-8678-BD18248E7834}" type="slidenum">
              <a:rPr lang="es-MX" altLang="pt-BR" sz="1300">
                <a:solidFill>
                  <a:srgbClr val="000000"/>
                </a:solidFill>
                <a:cs typeface="Segoe UI" panose="020B0502040204020203" pitchFamily="34" charset="0"/>
              </a:rPr>
              <a:pPr algn="r" eaLnBrk="1" hangingPunct="1">
                <a:buClrTx/>
                <a:buFontTx/>
                <a:buNone/>
              </a:pPr>
              <a:t>99</a:t>
            </a:fld>
            <a:endParaRPr lang="es-MX" altLang="pt-BR" sz="1300">
              <a:solidFill>
                <a:srgbClr val="000000"/>
              </a:solidFill>
              <a:cs typeface="Segoe UI" panose="020B0502040204020203" pitchFamily="34" charset="0"/>
            </a:endParaRPr>
          </a:p>
        </p:txBody>
      </p:sp>
      <p:sp>
        <p:nvSpPr>
          <p:cNvPr id="178180"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E3A90A0F-2ECA-4551-BDC8-76CDCF8F778E}" type="slidenum">
              <a:rPr lang="es-MX" altLang="pt-BR" sz="1300">
                <a:solidFill>
                  <a:srgbClr val="000000"/>
                </a:solidFill>
                <a:cs typeface="Segoe UI" panose="020B0502040204020203" pitchFamily="34" charset="0"/>
              </a:rPr>
              <a:pPr algn="r" eaLnBrk="1" hangingPunct="1">
                <a:buClrTx/>
                <a:buFontTx/>
                <a:buNone/>
              </a:pPr>
              <a:t>99</a:t>
            </a:fld>
            <a:endParaRPr lang="es-MX" altLang="pt-BR" sz="1300">
              <a:solidFill>
                <a:srgbClr val="000000"/>
              </a:solidFill>
              <a:cs typeface="Segoe UI" panose="020B0502040204020203" pitchFamily="34" charset="0"/>
            </a:endParaRPr>
          </a:p>
        </p:txBody>
      </p:sp>
      <p:sp>
        <p:nvSpPr>
          <p:cNvPr id="178181" name="Rectangle 3"/>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8182" name="Text Box 4"/>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extLst>
      <p:ext uri="{BB962C8B-B14F-4D97-AF65-F5344CB8AC3E}">
        <p14:creationId xmlns:p14="http://schemas.microsoft.com/office/powerpoint/2010/main" val="603676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6738"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B4506872-40FE-45B2-9F5C-AA34BC3AA5C2}" type="slidenum">
              <a:rPr lang="es-MX" altLang="pt-BR" sz="1300">
                <a:solidFill>
                  <a:srgbClr val="000000"/>
                </a:solidFill>
              </a:rPr>
              <a:pPr eaLnBrk="1" hangingPunct="1"/>
              <a:t>11</a:t>
            </a:fld>
            <a:endParaRPr lang="es-MX" altLang="pt-BR" sz="1300">
              <a:solidFill>
                <a:srgbClr val="000000"/>
              </a:solidFill>
            </a:endParaRPr>
          </a:p>
        </p:txBody>
      </p:sp>
      <p:sp>
        <p:nvSpPr>
          <p:cNvPr id="116739"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460D55F9-A114-44E6-9532-6FB3D0B4C4F8}" type="slidenum">
              <a:rPr lang="es-MX" altLang="pt-BR" sz="1300">
                <a:solidFill>
                  <a:srgbClr val="000000"/>
                </a:solidFill>
                <a:cs typeface="Segoe UI" panose="020B0502040204020203" pitchFamily="34" charset="0"/>
              </a:rPr>
              <a:pPr algn="r" eaLnBrk="1" hangingPunct="1">
                <a:buClrTx/>
                <a:buFontTx/>
                <a:buNone/>
              </a:pPr>
              <a:t>11</a:t>
            </a:fld>
            <a:endParaRPr lang="es-MX" altLang="pt-BR" sz="1300">
              <a:solidFill>
                <a:srgbClr val="000000"/>
              </a:solidFill>
              <a:cs typeface="Segoe UI" panose="020B0502040204020203" pitchFamily="34" charset="0"/>
            </a:endParaRPr>
          </a:p>
        </p:txBody>
      </p:sp>
      <p:sp>
        <p:nvSpPr>
          <p:cNvPr id="116740"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D5A31E63-C812-4D82-93CB-F14E86C31ECE}" type="slidenum">
              <a:rPr lang="es-MX" altLang="pt-BR" sz="1300">
                <a:solidFill>
                  <a:srgbClr val="000000"/>
                </a:solidFill>
                <a:cs typeface="Segoe UI" panose="020B0502040204020203" pitchFamily="34" charset="0"/>
              </a:rPr>
              <a:pPr algn="r" eaLnBrk="1" hangingPunct="1">
                <a:buClrTx/>
                <a:buFontTx/>
                <a:buNone/>
              </a:pPr>
              <a:t>11</a:t>
            </a:fld>
            <a:endParaRPr lang="es-MX" altLang="pt-BR" sz="1300">
              <a:solidFill>
                <a:srgbClr val="000000"/>
              </a:solidFill>
              <a:cs typeface="Segoe UI" panose="020B0502040204020203" pitchFamily="34" charset="0"/>
            </a:endParaRPr>
          </a:p>
        </p:txBody>
      </p:sp>
      <p:sp>
        <p:nvSpPr>
          <p:cNvPr id="116741" name="Rectangle 3"/>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6742" name="Text Box 4"/>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extLst>
      <p:ext uri="{BB962C8B-B14F-4D97-AF65-F5344CB8AC3E}">
        <p14:creationId xmlns:p14="http://schemas.microsoft.com/office/powerpoint/2010/main" val="402092007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9202"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A1D4D7AE-227D-43E0-90A1-1A50C5FA8F85}" type="slidenum">
              <a:rPr lang="es-MX" altLang="pt-BR" sz="1300">
                <a:solidFill>
                  <a:srgbClr val="000000"/>
                </a:solidFill>
              </a:rPr>
              <a:pPr eaLnBrk="1" hangingPunct="1"/>
              <a:t>100</a:t>
            </a:fld>
            <a:endParaRPr lang="es-MX" altLang="pt-BR" sz="1300">
              <a:solidFill>
                <a:srgbClr val="000000"/>
              </a:solidFill>
            </a:endParaRPr>
          </a:p>
        </p:txBody>
      </p:sp>
      <p:sp>
        <p:nvSpPr>
          <p:cNvPr id="179203"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05AD5F57-F29E-490F-8A30-E14F4D939FD9}" type="slidenum">
              <a:rPr lang="es-MX" altLang="pt-BR" sz="1300">
                <a:solidFill>
                  <a:srgbClr val="000000"/>
                </a:solidFill>
                <a:cs typeface="Segoe UI" panose="020B0502040204020203" pitchFamily="34" charset="0"/>
              </a:rPr>
              <a:pPr algn="r" eaLnBrk="1" hangingPunct="1">
                <a:buClrTx/>
                <a:buFontTx/>
                <a:buNone/>
              </a:pPr>
              <a:t>100</a:t>
            </a:fld>
            <a:endParaRPr lang="es-MX" altLang="pt-BR" sz="1300">
              <a:solidFill>
                <a:srgbClr val="000000"/>
              </a:solidFill>
              <a:cs typeface="Segoe UI" panose="020B0502040204020203" pitchFamily="34" charset="0"/>
            </a:endParaRPr>
          </a:p>
        </p:txBody>
      </p:sp>
      <p:sp>
        <p:nvSpPr>
          <p:cNvPr id="179204"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6B122CD6-CAAD-46F6-A602-7CBB0D60D9BC}" type="slidenum">
              <a:rPr lang="es-MX" altLang="pt-BR" sz="1300">
                <a:solidFill>
                  <a:srgbClr val="000000"/>
                </a:solidFill>
                <a:cs typeface="Segoe UI" panose="020B0502040204020203" pitchFamily="34" charset="0"/>
              </a:rPr>
              <a:pPr algn="r" eaLnBrk="1" hangingPunct="1">
                <a:buClrTx/>
                <a:buFontTx/>
                <a:buNone/>
              </a:pPr>
              <a:t>100</a:t>
            </a:fld>
            <a:endParaRPr lang="es-MX" altLang="pt-BR" sz="1300">
              <a:solidFill>
                <a:srgbClr val="000000"/>
              </a:solidFill>
              <a:cs typeface="Segoe UI" panose="020B0502040204020203" pitchFamily="34" charset="0"/>
            </a:endParaRPr>
          </a:p>
        </p:txBody>
      </p:sp>
      <p:sp>
        <p:nvSpPr>
          <p:cNvPr id="179205" name="Rectangle 3"/>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9206" name="Text Box 4"/>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9202"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A1D4D7AE-227D-43E0-90A1-1A50C5FA8F85}" type="slidenum">
              <a:rPr lang="es-MX" altLang="pt-BR" sz="1300">
                <a:solidFill>
                  <a:srgbClr val="000000"/>
                </a:solidFill>
              </a:rPr>
              <a:pPr eaLnBrk="1" hangingPunct="1"/>
              <a:t>101</a:t>
            </a:fld>
            <a:endParaRPr lang="es-MX" altLang="pt-BR" sz="1300">
              <a:solidFill>
                <a:srgbClr val="000000"/>
              </a:solidFill>
            </a:endParaRPr>
          </a:p>
        </p:txBody>
      </p:sp>
      <p:sp>
        <p:nvSpPr>
          <p:cNvPr id="179203"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05AD5F57-F29E-490F-8A30-E14F4D939FD9}" type="slidenum">
              <a:rPr lang="es-MX" altLang="pt-BR" sz="1300">
                <a:solidFill>
                  <a:srgbClr val="000000"/>
                </a:solidFill>
                <a:cs typeface="Segoe UI" panose="020B0502040204020203" pitchFamily="34" charset="0"/>
              </a:rPr>
              <a:pPr algn="r" eaLnBrk="1" hangingPunct="1">
                <a:buClrTx/>
                <a:buFontTx/>
                <a:buNone/>
              </a:pPr>
              <a:t>101</a:t>
            </a:fld>
            <a:endParaRPr lang="es-MX" altLang="pt-BR" sz="1300">
              <a:solidFill>
                <a:srgbClr val="000000"/>
              </a:solidFill>
              <a:cs typeface="Segoe UI" panose="020B0502040204020203" pitchFamily="34" charset="0"/>
            </a:endParaRPr>
          </a:p>
        </p:txBody>
      </p:sp>
      <p:sp>
        <p:nvSpPr>
          <p:cNvPr id="179204"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6B122CD6-CAAD-46F6-A602-7CBB0D60D9BC}" type="slidenum">
              <a:rPr lang="es-MX" altLang="pt-BR" sz="1300">
                <a:solidFill>
                  <a:srgbClr val="000000"/>
                </a:solidFill>
                <a:cs typeface="Segoe UI" panose="020B0502040204020203" pitchFamily="34" charset="0"/>
              </a:rPr>
              <a:pPr algn="r" eaLnBrk="1" hangingPunct="1">
                <a:buClrTx/>
                <a:buFontTx/>
                <a:buNone/>
              </a:pPr>
              <a:t>101</a:t>
            </a:fld>
            <a:endParaRPr lang="es-MX" altLang="pt-BR" sz="1300">
              <a:solidFill>
                <a:srgbClr val="000000"/>
              </a:solidFill>
              <a:cs typeface="Segoe UI" panose="020B0502040204020203" pitchFamily="34" charset="0"/>
            </a:endParaRPr>
          </a:p>
        </p:txBody>
      </p:sp>
      <p:sp>
        <p:nvSpPr>
          <p:cNvPr id="179205" name="Rectangle 3"/>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9206" name="Text Box 4"/>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extLst>
      <p:ext uri="{BB962C8B-B14F-4D97-AF65-F5344CB8AC3E}">
        <p14:creationId xmlns:p14="http://schemas.microsoft.com/office/powerpoint/2010/main" val="308792221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9202"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A1D4D7AE-227D-43E0-90A1-1A50C5FA8F85}" type="slidenum">
              <a:rPr lang="es-MX" altLang="pt-BR" sz="1300">
                <a:solidFill>
                  <a:srgbClr val="000000"/>
                </a:solidFill>
              </a:rPr>
              <a:pPr eaLnBrk="1" hangingPunct="1"/>
              <a:t>102</a:t>
            </a:fld>
            <a:endParaRPr lang="es-MX" altLang="pt-BR" sz="1300">
              <a:solidFill>
                <a:srgbClr val="000000"/>
              </a:solidFill>
            </a:endParaRPr>
          </a:p>
        </p:txBody>
      </p:sp>
      <p:sp>
        <p:nvSpPr>
          <p:cNvPr id="179203"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05AD5F57-F29E-490F-8A30-E14F4D939FD9}" type="slidenum">
              <a:rPr lang="es-MX" altLang="pt-BR" sz="1300">
                <a:solidFill>
                  <a:srgbClr val="000000"/>
                </a:solidFill>
                <a:cs typeface="Segoe UI" panose="020B0502040204020203" pitchFamily="34" charset="0"/>
              </a:rPr>
              <a:pPr algn="r" eaLnBrk="1" hangingPunct="1">
                <a:buClrTx/>
                <a:buFontTx/>
                <a:buNone/>
              </a:pPr>
              <a:t>102</a:t>
            </a:fld>
            <a:endParaRPr lang="es-MX" altLang="pt-BR" sz="1300">
              <a:solidFill>
                <a:srgbClr val="000000"/>
              </a:solidFill>
              <a:cs typeface="Segoe UI" panose="020B0502040204020203" pitchFamily="34" charset="0"/>
            </a:endParaRPr>
          </a:p>
        </p:txBody>
      </p:sp>
      <p:sp>
        <p:nvSpPr>
          <p:cNvPr id="179204"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6B122CD6-CAAD-46F6-A602-7CBB0D60D9BC}" type="slidenum">
              <a:rPr lang="es-MX" altLang="pt-BR" sz="1300">
                <a:solidFill>
                  <a:srgbClr val="000000"/>
                </a:solidFill>
                <a:cs typeface="Segoe UI" panose="020B0502040204020203" pitchFamily="34" charset="0"/>
              </a:rPr>
              <a:pPr algn="r" eaLnBrk="1" hangingPunct="1">
                <a:buClrTx/>
                <a:buFontTx/>
                <a:buNone/>
              </a:pPr>
              <a:t>102</a:t>
            </a:fld>
            <a:endParaRPr lang="es-MX" altLang="pt-BR" sz="1300">
              <a:solidFill>
                <a:srgbClr val="000000"/>
              </a:solidFill>
              <a:cs typeface="Segoe UI" panose="020B0502040204020203" pitchFamily="34" charset="0"/>
            </a:endParaRPr>
          </a:p>
        </p:txBody>
      </p:sp>
      <p:sp>
        <p:nvSpPr>
          <p:cNvPr id="179205" name="Rectangle 3"/>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9206" name="Text Box 4"/>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extLst>
      <p:ext uri="{BB962C8B-B14F-4D97-AF65-F5344CB8AC3E}">
        <p14:creationId xmlns:p14="http://schemas.microsoft.com/office/powerpoint/2010/main" val="178341855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0226"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80D7AF95-1B3B-49A0-8B04-E3E0FFE1ED37}" type="slidenum">
              <a:rPr lang="es-MX" altLang="pt-BR" sz="1300">
                <a:solidFill>
                  <a:srgbClr val="000000"/>
                </a:solidFill>
              </a:rPr>
              <a:pPr eaLnBrk="1" hangingPunct="1"/>
              <a:t>103</a:t>
            </a:fld>
            <a:endParaRPr lang="es-MX" altLang="pt-BR" sz="1300">
              <a:solidFill>
                <a:srgbClr val="000000"/>
              </a:solidFill>
            </a:endParaRPr>
          </a:p>
        </p:txBody>
      </p:sp>
      <p:sp>
        <p:nvSpPr>
          <p:cNvPr id="180227"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74D98F19-38C4-4A93-A671-F254763035A2}" type="slidenum">
              <a:rPr lang="es-MX" altLang="pt-BR" sz="1300">
                <a:solidFill>
                  <a:srgbClr val="000000"/>
                </a:solidFill>
                <a:cs typeface="Segoe UI" panose="020B0502040204020203" pitchFamily="34" charset="0"/>
              </a:rPr>
              <a:pPr algn="r" eaLnBrk="1" hangingPunct="1">
                <a:buClrTx/>
                <a:buFontTx/>
                <a:buNone/>
              </a:pPr>
              <a:t>103</a:t>
            </a:fld>
            <a:endParaRPr lang="es-MX" altLang="pt-BR" sz="1300">
              <a:solidFill>
                <a:srgbClr val="000000"/>
              </a:solidFill>
              <a:cs typeface="Segoe UI" panose="020B0502040204020203" pitchFamily="34" charset="0"/>
            </a:endParaRPr>
          </a:p>
        </p:txBody>
      </p:sp>
      <p:sp>
        <p:nvSpPr>
          <p:cNvPr id="180228"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C5D52ACF-418C-4709-B165-FA32878FF5B2}" type="slidenum">
              <a:rPr lang="es-MX" altLang="pt-BR" sz="1300">
                <a:solidFill>
                  <a:srgbClr val="000000"/>
                </a:solidFill>
                <a:cs typeface="Segoe UI" panose="020B0502040204020203" pitchFamily="34" charset="0"/>
              </a:rPr>
              <a:pPr algn="r" eaLnBrk="1" hangingPunct="1">
                <a:buClrTx/>
                <a:buFontTx/>
                <a:buNone/>
              </a:pPr>
              <a:t>103</a:t>
            </a:fld>
            <a:endParaRPr lang="es-MX" altLang="pt-BR" sz="1300">
              <a:solidFill>
                <a:srgbClr val="000000"/>
              </a:solidFill>
              <a:cs typeface="Segoe UI" panose="020B0502040204020203" pitchFamily="34" charset="0"/>
            </a:endParaRPr>
          </a:p>
        </p:txBody>
      </p:sp>
      <p:sp>
        <p:nvSpPr>
          <p:cNvPr id="180229" name="Rectangle 3"/>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0230" name="Text Box 4"/>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1250"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FFF65234-1B53-4F4C-B30E-894FFDB1941A}" type="slidenum">
              <a:rPr lang="es-MX" altLang="pt-BR" sz="1300">
                <a:solidFill>
                  <a:srgbClr val="000000"/>
                </a:solidFill>
              </a:rPr>
              <a:pPr eaLnBrk="1" hangingPunct="1"/>
              <a:t>106</a:t>
            </a:fld>
            <a:endParaRPr lang="es-MX" altLang="pt-BR" sz="1300">
              <a:solidFill>
                <a:srgbClr val="000000"/>
              </a:solidFill>
            </a:endParaRPr>
          </a:p>
        </p:txBody>
      </p:sp>
      <p:sp>
        <p:nvSpPr>
          <p:cNvPr id="181251"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B0C252C5-6B55-48F5-8EC6-A7F95315750E}" type="slidenum">
              <a:rPr lang="es-MX" altLang="pt-BR" sz="1300">
                <a:solidFill>
                  <a:srgbClr val="000000"/>
                </a:solidFill>
                <a:cs typeface="Segoe UI" panose="020B0502040204020203" pitchFamily="34" charset="0"/>
              </a:rPr>
              <a:pPr algn="r" eaLnBrk="1" hangingPunct="1">
                <a:buClrTx/>
                <a:buFontTx/>
                <a:buNone/>
              </a:pPr>
              <a:t>106</a:t>
            </a:fld>
            <a:endParaRPr lang="es-MX" altLang="pt-BR" sz="1300">
              <a:solidFill>
                <a:srgbClr val="000000"/>
              </a:solidFill>
              <a:cs typeface="Segoe UI" panose="020B0502040204020203" pitchFamily="34" charset="0"/>
            </a:endParaRPr>
          </a:p>
        </p:txBody>
      </p:sp>
      <p:sp>
        <p:nvSpPr>
          <p:cNvPr id="181252"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8EE51F22-67CA-4536-BB79-34309FA8E46A}" type="slidenum">
              <a:rPr lang="es-MX" altLang="pt-BR" sz="1300">
                <a:solidFill>
                  <a:srgbClr val="000000"/>
                </a:solidFill>
                <a:cs typeface="Segoe UI" panose="020B0502040204020203" pitchFamily="34" charset="0"/>
              </a:rPr>
              <a:pPr algn="r" eaLnBrk="1" hangingPunct="1">
                <a:buClrTx/>
                <a:buFontTx/>
                <a:buNone/>
              </a:pPr>
              <a:t>106</a:t>
            </a:fld>
            <a:endParaRPr lang="es-MX" altLang="pt-BR" sz="1300">
              <a:solidFill>
                <a:srgbClr val="000000"/>
              </a:solidFill>
              <a:cs typeface="Segoe UI" panose="020B0502040204020203" pitchFamily="34" charset="0"/>
            </a:endParaRPr>
          </a:p>
        </p:txBody>
      </p:sp>
      <p:sp>
        <p:nvSpPr>
          <p:cNvPr id="181253" name="Rectangle 3"/>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1254" name="Text Box 4"/>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2274"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697FC9CF-F51C-46A2-A5D4-A993E4F62519}" type="slidenum">
              <a:rPr lang="es-MX" altLang="pt-BR" sz="1300">
                <a:solidFill>
                  <a:srgbClr val="000000"/>
                </a:solidFill>
              </a:rPr>
              <a:pPr eaLnBrk="1" hangingPunct="1"/>
              <a:t>108</a:t>
            </a:fld>
            <a:endParaRPr lang="es-MX" altLang="pt-BR" sz="1300">
              <a:solidFill>
                <a:srgbClr val="000000"/>
              </a:solidFill>
            </a:endParaRPr>
          </a:p>
        </p:txBody>
      </p:sp>
      <p:sp>
        <p:nvSpPr>
          <p:cNvPr id="182275"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19AD9FA1-B853-4543-9102-D1578EE3F029}" type="slidenum">
              <a:rPr lang="es-MX" altLang="pt-BR" sz="1300">
                <a:solidFill>
                  <a:srgbClr val="000000"/>
                </a:solidFill>
                <a:cs typeface="Segoe UI" panose="020B0502040204020203" pitchFamily="34" charset="0"/>
              </a:rPr>
              <a:pPr algn="r" eaLnBrk="1" hangingPunct="1">
                <a:buClrTx/>
                <a:buFontTx/>
                <a:buNone/>
              </a:pPr>
              <a:t>108</a:t>
            </a:fld>
            <a:endParaRPr lang="es-MX" altLang="pt-BR" sz="1300">
              <a:solidFill>
                <a:srgbClr val="000000"/>
              </a:solidFill>
              <a:cs typeface="Segoe UI" panose="020B0502040204020203" pitchFamily="34" charset="0"/>
            </a:endParaRPr>
          </a:p>
        </p:txBody>
      </p:sp>
      <p:sp>
        <p:nvSpPr>
          <p:cNvPr id="182276"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19737A78-C6C7-48BB-8D03-C5D75BE18165}" type="slidenum">
              <a:rPr lang="es-MX" altLang="pt-BR" sz="1300">
                <a:solidFill>
                  <a:srgbClr val="000000"/>
                </a:solidFill>
                <a:cs typeface="Segoe UI" panose="020B0502040204020203" pitchFamily="34" charset="0"/>
              </a:rPr>
              <a:pPr algn="r" eaLnBrk="1" hangingPunct="1">
                <a:buClrTx/>
                <a:buFontTx/>
                <a:buNone/>
              </a:pPr>
              <a:t>108</a:t>
            </a:fld>
            <a:endParaRPr lang="es-MX" altLang="pt-BR" sz="1300">
              <a:solidFill>
                <a:srgbClr val="000000"/>
              </a:solidFill>
              <a:cs typeface="Segoe UI" panose="020B0502040204020203" pitchFamily="34" charset="0"/>
            </a:endParaRPr>
          </a:p>
        </p:txBody>
      </p:sp>
      <p:sp>
        <p:nvSpPr>
          <p:cNvPr id="182277" name="Rectangle 3"/>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2278" name="Text Box 4"/>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7762" name="Rectangle 9"/>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5pPr>
            <a:lvl6pPr marL="2658184"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6pPr>
            <a:lvl7pPr marL="3141490"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7pPr>
            <a:lvl8pPr marL="3624796"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8pPr>
            <a:lvl9pPr marL="4108102" indent="-241653" defTabSz="474916" eaLnBrk="0" fontAlgn="base" hangingPunct="0">
              <a:spcBef>
                <a:spcPct val="0"/>
              </a:spcBef>
              <a:spcAft>
                <a:spcPct val="0"/>
              </a:spcAft>
              <a:buClr>
                <a:srgbClr val="000000"/>
              </a:buClr>
              <a:buSzPct val="100000"/>
              <a:buFont typeface="Times New Roman" panose="02020603050405020304" pitchFamily="18" charset="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2500">
                <a:solidFill>
                  <a:schemeClr val="bg1"/>
                </a:solidFill>
                <a:latin typeface="Times New Roman" panose="02020603050405020304" pitchFamily="18" charset="0"/>
                <a:ea typeface="Microsoft YaHei" panose="020B0503020204020204" pitchFamily="34" charset="-122"/>
              </a:defRPr>
            </a:lvl9pPr>
          </a:lstStyle>
          <a:p>
            <a:pPr eaLnBrk="1" hangingPunct="1"/>
            <a:fld id="{F6ED3903-C8A3-4144-BCF4-789E9C67012D}" type="slidenum">
              <a:rPr lang="es-MX" altLang="pt-BR" sz="1300">
                <a:solidFill>
                  <a:srgbClr val="000000"/>
                </a:solidFill>
              </a:rPr>
              <a:pPr eaLnBrk="1" hangingPunct="1"/>
              <a:t>13</a:t>
            </a:fld>
            <a:endParaRPr lang="es-MX" altLang="pt-BR" sz="1300">
              <a:solidFill>
                <a:srgbClr val="000000"/>
              </a:solidFill>
            </a:endParaRPr>
          </a:p>
        </p:txBody>
      </p:sp>
      <p:sp>
        <p:nvSpPr>
          <p:cNvPr id="117763" name="Text Box 1"/>
          <p:cNvSpPr txBox="1">
            <a:spLocks noChangeArrowheads="1"/>
          </p:cNvSpPr>
          <p:nvPr/>
        </p:nvSpPr>
        <p:spPr bwMode="auto">
          <a:xfrm>
            <a:off x="4143588" y="9119474"/>
            <a:ext cx="3166533" cy="476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B66E9D15-88EB-435C-B119-3A1E0976FCF5}" type="slidenum">
              <a:rPr lang="es-MX" altLang="pt-BR" sz="1300">
                <a:solidFill>
                  <a:srgbClr val="000000"/>
                </a:solidFill>
                <a:cs typeface="Segoe UI" panose="020B0502040204020203" pitchFamily="34" charset="0"/>
              </a:rPr>
              <a:pPr algn="r" eaLnBrk="1" hangingPunct="1">
                <a:buClrTx/>
                <a:buFontTx/>
                <a:buNone/>
              </a:pPr>
              <a:t>13</a:t>
            </a:fld>
            <a:endParaRPr lang="es-MX" altLang="pt-BR" sz="1300">
              <a:solidFill>
                <a:srgbClr val="000000"/>
              </a:solidFill>
              <a:cs typeface="Segoe UI" panose="020B0502040204020203" pitchFamily="34" charset="0"/>
            </a:endParaRPr>
          </a:p>
        </p:txBody>
      </p:sp>
      <p:sp>
        <p:nvSpPr>
          <p:cNvPr id="117764" name="Text Box 2"/>
          <p:cNvSpPr txBox="1">
            <a:spLocks noChangeArrowheads="1"/>
          </p:cNvSpPr>
          <p:nvPr/>
        </p:nvSpPr>
        <p:spPr bwMode="auto">
          <a:xfrm>
            <a:off x="4143587" y="9119473"/>
            <a:ext cx="3168226" cy="47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139" tIns="49472" rIns="95139" bIns="49472"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FA93C391-6AEB-41FF-A77F-F604F1817F3A}" type="slidenum">
              <a:rPr lang="es-MX" altLang="pt-BR" sz="1300">
                <a:solidFill>
                  <a:srgbClr val="000000"/>
                </a:solidFill>
                <a:cs typeface="Segoe UI" panose="020B0502040204020203" pitchFamily="34" charset="0"/>
              </a:rPr>
              <a:pPr algn="r" eaLnBrk="1" hangingPunct="1">
                <a:buClrTx/>
                <a:buFontTx/>
                <a:buNone/>
              </a:pPr>
              <a:t>13</a:t>
            </a:fld>
            <a:endParaRPr lang="es-MX" altLang="pt-BR" sz="1300">
              <a:solidFill>
                <a:srgbClr val="000000"/>
              </a:solidFill>
              <a:cs typeface="Segoe UI" panose="020B0502040204020203" pitchFamily="34" charset="0"/>
            </a:endParaRPr>
          </a:p>
        </p:txBody>
      </p:sp>
      <p:sp>
        <p:nvSpPr>
          <p:cNvPr id="117765" name="Rectangle 3"/>
          <p:cNvSpPr>
            <a:spLocks noGrp="1" noRot="1" noChangeAspect="1" noChangeArrowheads="1" noTextEdit="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7766" name="Text Box 4"/>
          <p:cNvSpPr txBox="1">
            <a:spLocks noChangeArrowheads="1"/>
          </p:cNvSpPr>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661" tIns="48331" rIns="96661" bIns="48331" anchor="ctr"/>
          <a:lstStyle/>
          <a:p>
            <a:endParaRPr lang="es-AR" altLang="pt-B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endParaRPr lang="es-AR"/>
          </a:p>
        </p:txBody>
      </p:sp>
      <p:sp>
        <p:nvSpPr>
          <p:cNvPr id="3" name="2 Subtítulo"/>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endParaRPr lang="es-AR"/>
          </a:p>
        </p:txBody>
      </p:sp>
      <p:sp>
        <p:nvSpPr>
          <p:cNvPr id="4" name="Rectangle 5"/>
          <p:cNvSpPr>
            <a:spLocks noGrp="1" noChangeArrowheads="1"/>
          </p:cNvSpPr>
          <p:nvPr>
            <p:ph type="sldNum" idx="10"/>
          </p:nvPr>
        </p:nvSpPr>
        <p:spPr>
          <a:ln/>
        </p:spPr>
        <p:txBody>
          <a:bodyPr/>
          <a:lstStyle>
            <a:lvl1pPr>
              <a:defRPr/>
            </a:lvl1pPr>
          </a:lstStyle>
          <a:p>
            <a:fld id="{D6FA6782-CFE3-49DF-AF9B-D3CBE4B11804}" type="slidenum">
              <a:rPr lang="es-ES" altLang="pt-BR"/>
              <a:pPr/>
              <a:t>‹Nº›</a:t>
            </a:fld>
            <a:endParaRPr lang="es-ES" altLang="pt-BR"/>
          </a:p>
        </p:txBody>
      </p:sp>
    </p:spTree>
    <p:extLst>
      <p:ext uri="{BB962C8B-B14F-4D97-AF65-F5344CB8AC3E}">
        <p14:creationId xmlns:p14="http://schemas.microsoft.com/office/powerpoint/2010/main" val="2566958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Rectangle 5"/>
          <p:cNvSpPr>
            <a:spLocks noGrp="1" noChangeArrowheads="1"/>
          </p:cNvSpPr>
          <p:nvPr>
            <p:ph type="sldNum" idx="10"/>
          </p:nvPr>
        </p:nvSpPr>
        <p:spPr>
          <a:ln/>
        </p:spPr>
        <p:txBody>
          <a:bodyPr/>
          <a:lstStyle>
            <a:lvl1pPr>
              <a:defRPr/>
            </a:lvl1pPr>
          </a:lstStyle>
          <a:p>
            <a:fld id="{647C9585-C2F8-4597-A420-CE9354001540}" type="slidenum">
              <a:rPr lang="es-ES" altLang="pt-BR"/>
              <a:pPr/>
              <a:t>‹Nº›</a:t>
            </a:fld>
            <a:endParaRPr lang="es-ES" altLang="pt-BR"/>
          </a:p>
        </p:txBody>
      </p:sp>
    </p:spTree>
    <p:extLst>
      <p:ext uri="{BB962C8B-B14F-4D97-AF65-F5344CB8AC3E}">
        <p14:creationId xmlns:p14="http://schemas.microsoft.com/office/powerpoint/2010/main" val="2050286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511925" y="609600"/>
            <a:ext cx="1941513" cy="5481638"/>
          </a:xfrm>
        </p:spPr>
        <p:txBody>
          <a:bodyPr vert="eaVert"/>
          <a:lstStyle/>
          <a:p>
            <a:r>
              <a:rPr lang="es-ES"/>
              <a:t>Haga clic para modificar el estilo de título del patrón</a:t>
            </a:r>
            <a:endParaRPr lang="es-AR"/>
          </a:p>
        </p:txBody>
      </p:sp>
      <p:sp>
        <p:nvSpPr>
          <p:cNvPr id="3" name="2 Marcador de texto vertical"/>
          <p:cNvSpPr>
            <a:spLocks noGrp="1"/>
          </p:cNvSpPr>
          <p:nvPr>
            <p:ph type="body" orient="vert" idx="1"/>
          </p:nvPr>
        </p:nvSpPr>
        <p:spPr>
          <a:xfrm>
            <a:off x="685800" y="609600"/>
            <a:ext cx="5673725" cy="54816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Rectangle 5"/>
          <p:cNvSpPr>
            <a:spLocks noGrp="1" noChangeArrowheads="1"/>
          </p:cNvSpPr>
          <p:nvPr>
            <p:ph type="sldNum" idx="10"/>
          </p:nvPr>
        </p:nvSpPr>
        <p:spPr>
          <a:ln/>
        </p:spPr>
        <p:txBody>
          <a:bodyPr/>
          <a:lstStyle>
            <a:lvl1pPr>
              <a:defRPr/>
            </a:lvl1pPr>
          </a:lstStyle>
          <a:p>
            <a:fld id="{1F409529-244D-4904-BBBF-DCE76C584461}" type="slidenum">
              <a:rPr lang="es-ES" altLang="pt-BR"/>
              <a:pPr/>
              <a:t>‹Nº›</a:t>
            </a:fld>
            <a:endParaRPr lang="es-ES" altLang="pt-BR"/>
          </a:p>
        </p:txBody>
      </p:sp>
    </p:spTree>
    <p:extLst>
      <p:ext uri="{BB962C8B-B14F-4D97-AF65-F5344CB8AC3E}">
        <p14:creationId xmlns:p14="http://schemas.microsoft.com/office/powerpoint/2010/main" val="1087595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Rectangle 5"/>
          <p:cNvSpPr>
            <a:spLocks noGrp="1" noChangeArrowheads="1"/>
          </p:cNvSpPr>
          <p:nvPr>
            <p:ph type="sldNum" idx="10"/>
          </p:nvPr>
        </p:nvSpPr>
        <p:spPr>
          <a:ln/>
        </p:spPr>
        <p:txBody>
          <a:bodyPr/>
          <a:lstStyle>
            <a:lvl1pPr>
              <a:defRPr/>
            </a:lvl1pPr>
          </a:lstStyle>
          <a:p>
            <a:fld id="{DE3B2D79-9C1E-446A-B7CE-24E54E310E50}" type="slidenum">
              <a:rPr lang="es-ES" altLang="pt-BR"/>
              <a:pPr/>
              <a:t>‹Nº›</a:t>
            </a:fld>
            <a:endParaRPr lang="es-ES" altLang="pt-BR"/>
          </a:p>
        </p:txBody>
      </p:sp>
    </p:spTree>
    <p:extLst>
      <p:ext uri="{BB962C8B-B14F-4D97-AF65-F5344CB8AC3E}">
        <p14:creationId xmlns:p14="http://schemas.microsoft.com/office/powerpoint/2010/main" val="2611371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5"/>
          <p:cNvSpPr>
            <a:spLocks noGrp="1" noChangeArrowheads="1"/>
          </p:cNvSpPr>
          <p:nvPr>
            <p:ph type="sldNum" idx="10"/>
          </p:nvPr>
        </p:nvSpPr>
        <p:spPr>
          <a:ln/>
        </p:spPr>
        <p:txBody>
          <a:bodyPr/>
          <a:lstStyle>
            <a:lvl1pPr>
              <a:defRPr/>
            </a:lvl1pPr>
          </a:lstStyle>
          <a:p>
            <a:fld id="{39042AFF-92BB-4A6A-9D01-9C7E3D756FBA}" type="slidenum">
              <a:rPr lang="es-ES" altLang="pt-BR"/>
              <a:pPr/>
              <a:t>‹Nº›</a:t>
            </a:fld>
            <a:endParaRPr lang="es-ES" altLang="pt-BR"/>
          </a:p>
        </p:txBody>
      </p:sp>
    </p:spTree>
    <p:extLst>
      <p:ext uri="{BB962C8B-B14F-4D97-AF65-F5344CB8AC3E}">
        <p14:creationId xmlns:p14="http://schemas.microsoft.com/office/powerpoint/2010/main" val="1931100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AR"/>
          </a:p>
        </p:txBody>
      </p:sp>
      <p:sp>
        <p:nvSpPr>
          <p:cNvPr id="3" name="2 Marcador de contenido"/>
          <p:cNvSpPr>
            <a:spLocks noGrp="1"/>
          </p:cNvSpPr>
          <p:nvPr>
            <p:ph sz="half" idx="1"/>
          </p:nvPr>
        </p:nvSpPr>
        <p:spPr>
          <a:xfrm>
            <a:off x="685800" y="1981200"/>
            <a:ext cx="3806825" cy="41100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3 Marcador de contenido"/>
          <p:cNvSpPr>
            <a:spLocks noGrp="1"/>
          </p:cNvSpPr>
          <p:nvPr>
            <p:ph sz="half" idx="2"/>
          </p:nvPr>
        </p:nvSpPr>
        <p:spPr>
          <a:xfrm>
            <a:off x="4645025" y="1981200"/>
            <a:ext cx="3808413" cy="41100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Rectangle 5"/>
          <p:cNvSpPr>
            <a:spLocks noGrp="1" noChangeArrowheads="1"/>
          </p:cNvSpPr>
          <p:nvPr>
            <p:ph type="sldNum" idx="10"/>
          </p:nvPr>
        </p:nvSpPr>
        <p:spPr>
          <a:ln/>
        </p:spPr>
        <p:txBody>
          <a:bodyPr/>
          <a:lstStyle>
            <a:lvl1pPr>
              <a:defRPr/>
            </a:lvl1pPr>
          </a:lstStyle>
          <a:p>
            <a:fld id="{C9069050-37D6-4BD7-9D58-3F1F87CD5B45}" type="slidenum">
              <a:rPr lang="es-ES" altLang="pt-BR"/>
              <a:pPr/>
              <a:t>‹Nº›</a:t>
            </a:fld>
            <a:endParaRPr lang="es-ES" altLang="pt-BR"/>
          </a:p>
        </p:txBody>
      </p:sp>
    </p:spTree>
    <p:extLst>
      <p:ext uri="{BB962C8B-B14F-4D97-AF65-F5344CB8AC3E}">
        <p14:creationId xmlns:p14="http://schemas.microsoft.com/office/powerpoint/2010/main" val="17980340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s-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Rectangle 5"/>
          <p:cNvSpPr>
            <a:spLocks noGrp="1" noChangeArrowheads="1"/>
          </p:cNvSpPr>
          <p:nvPr>
            <p:ph type="sldNum" idx="10"/>
          </p:nvPr>
        </p:nvSpPr>
        <p:spPr>
          <a:ln/>
        </p:spPr>
        <p:txBody>
          <a:bodyPr/>
          <a:lstStyle>
            <a:lvl1pPr>
              <a:defRPr/>
            </a:lvl1pPr>
          </a:lstStyle>
          <a:p>
            <a:fld id="{24AACDC2-C115-4B29-9C78-6C57CA3CE104}" type="slidenum">
              <a:rPr lang="es-ES" altLang="pt-BR"/>
              <a:pPr/>
              <a:t>‹Nº›</a:t>
            </a:fld>
            <a:endParaRPr lang="es-ES" altLang="pt-BR"/>
          </a:p>
        </p:txBody>
      </p:sp>
    </p:spTree>
    <p:extLst>
      <p:ext uri="{BB962C8B-B14F-4D97-AF65-F5344CB8AC3E}">
        <p14:creationId xmlns:p14="http://schemas.microsoft.com/office/powerpoint/2010/main" val="42723035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AR"/>
          </a:p>
        </p:txBody>
      </p:sp>
      <p:sp>
        <p:nvSpPr>
          <p:cNvPr id="3" name="Rectangle 5"/>
          <p:cNvSpPr>
            <a:spLocks noGrp="1" noChangeArrowheads="1"/>
          </p:cNvSpPr>
          <p:nvPr>
            <p:ph type="sldNum" idx="10"/>
          </p:nvPr>
        </p:nvSpPr>
        <p:spPr>
          <a:ln/>
        </p:spPr>
        <p:txBody>
          <a:bodyPr/>
          <a:lstStyle>
            <a:lvl1pPr>
              <a:defRPr/>
            </a:lvl1pPr>
          </a:lstStyle>
          <a:p>
            <a:fld id="{F353A991-9AC7-49AC-B21A-4AB3CFA9CC0D}" type="slidenum">
              <a:rPr lang="es-ES" altLang="pt-BR"/>
              <a:pPr/>
              <a:t>‹Nº›</a:t>
            </a:fld>
            <a:endParaRPr lang="es-ES" altLang="pt-BR"/>
          </a:p>
        </p:txBody>
      </p:sp>
    </p:spTree>
    <p:extLst>
      <p:ext uri="{BB962C8B-B14F-4D97-AF65-F5344CB8AC3E}">
        <p14:creationId xmlns:p14="http://schemas.microsoft.com/office/powerpoint/2010/main" val="390957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5"/>
          <p:cNvSpPr>
            <a:spLocks noGrp="1" noChangeArrowheads="1"/>
          </p:cNvSpPr>
          <p:nvPr>
            <p:ph type="sldNum" idx="10"/>
          </p:nvPr>
        </p:nvSpPr>
        <p:spPr>
          <a:ln/>
        </p:spPr>
        <p:txBody>
          <a:bodyPr/>
          <a:lstStyle>
            <a:lvl1pPr>
              <a:defRPr/>
            </a:lvl1pPr>
          </a:lstStyle>
          <a:p>
            <a:fld id="{FAB86469-C2D9-4E2D-A765-A83EAB5EF27E}" type="slidenum">
              <a:rPr lang="es-ES" altLang="pt-BR"/>
              <a:pPr/>
              <a:t>‹Nº›</a:t>
            </a:fld>
            <a:endParaRPr lang="es-ES" altLang="pt-BR"/>
          </a:p>
        </p:txBody>
      </p:sp>
    </p:spTree>
    <p:extLst>
      <p:ext uri="{BB962C8B-B14F-4D97-AF65-F5344CB8AC3E}">
        <p14:creationId xmlns:p14="http://schemas.microsoft.com/office/powerpoint/2010/main" val="3827673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endParaRPr lang="es-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5"/>
          <p:cNvSpPr>
            <a:spLocks noGrp="1" noChangeArrowheads="1"/>
          </p:cNvSpPr>
          <p:nvPr>
            <p:ph type="sldNum" idx="10"/>
          </p:nvPr>
        </p:nvSpPr>
        <p:spPr>
          <a:ln/>
        </p:spPr>
        <p:txBody>
          <a:bodyPr/>
          <a:lstStyle>
            <a:lvl1pPr>
              <a:defRPr/>
            </a:lvl1pPr>
          </a:lstStyle>
          <a:p>
            <a:fld id="{BDD951AD-D3DD-48B7-970B-F0685D41E672}" type="slidenum">
              <a:rPr lang="es-ES" altLang="pt-BR"/>
              <a:pPr/>
              <a:t>‹Nº›</a:t>
            </a:fld>
            <a:endParaRPr lang="es-ES" altLang="pt-BR"/>
          </a:p>
        </p:txBody>
      </p:sp>
    </p:spTree>
    <p:extLst>
      <p:ext uri="{BB962C8B-B14F-4D97-AF65-F5344CB8AC3E}">
        <p14:creationId xmlns:p14="http://schemas.microsoft.com/office/powerpoint/2010/main" val="3872020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endParaRPr lang="es-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AR"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5"/>
          <p:cNvSpPr>
            <a:spLocks noGrp="1" noChangeArrowheads="1"/>
          </p:cNvSpPr>
          <p:nvPr>
            <p:ph type="sldNum" idx="10"/>
          </p:nvPr>
        </p:nvSpPr>
        <p:spPr>
          <a:ln/>
        </p:spPr>
        <p:txBody>
          <a:bodyPr/>
          <a:lstStyle>
            <a:lvl1pPr>
              <a:defRPr/>
            </a:lvl1pPr>
          </a:lstStyle>
          <a:p>
            <a:fld id="{1FCB2097-7BF6-462A-9475-20CBF8C9F5EA}" type="slidenum">
              <a:rPr lang="es-ES" altLang="pt-BR"/>
              <a:pPr/>
              <a:t>‹Nº›</a:t>
            </a:fld>
            <a:endParaRPr lang="es-ES" altLang="pt-BR"/>
          </a:p>
        </p:txBody>
      </p:sp>
    </p:spTree>
    <p:extLst>
      <p:ext uri="{BB962C8B-B14F-4D97-AF65-F5344CB8AC3E}">
        <p14:creationId xmlns:p14="http://schemas.microsoft.com/office/powerpoint/2010/main" val="1945066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685800" y="609600"/>
            <a:ext cx="7767638" cy="1138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pt-BR"/>
              <a:t>Pulse para editar el formato del texto de título</a:t>
            </a:r>
          </a:p>
        </p:txBody>
      </p:sp>
      <p:sp>
        <p:nvSpPr>
          <p:cNvPr id="1027" name="Rectangle 2"/>
          <p:cNvSpPr>
            <a:spLocks noGrp="1" noChangeArrowheads="1"/>
          </p:cNvSpPr>
          <p:nvPr>
            <p:ph type="body" idx="1"/>
          </p:nvPr>
        </p:nvSpPr>
        <p:spPr bwMode="auto">
          <a:xfrm>
            <a:off x="685800" y="1981200"/>
            <a:ext cx="7767638" cy="4110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pt-BR"/>
              <a:t>Pulse para editar el formato de esquema del texto</a:t>
            </a:r>
          </a:p>
          <a:p>
            <a:pPr lvl="1"/>
            <a:r>
              <a:rPr lang="en-GB" altLang="pt-BR"/>
              <a:t>Segundo nivel del esquema</a:t>
            </a:r>
          </a:p>
          <a:p>
            <a:pPr lvl="2"/>
            <a:r>
              <a:rPr lang="en-GB" altLang="pt-BR"/>
              <a:t>Tercer nivel del esquema</a:t>
            </a:r>
          </a:p>
          <a:p>
            <a:pPr lvl="3"/>
            <a:r>
              <a:rPr lang="en-GB" altLang="pt-BR"/>
              <a:t>Cuarto nivel del esquema</a:t>
            </a:r>
          </a:p>
          <a:p>
            <a:pPr lvl="4"/>
            <a:r>
              <a:rPr lang="en-GB" altLang="pt-BR"/>
              <a:t>Quinto nivel del esquema</a:t>
            </a:r>
          </a:p>
          <a:p>
            <a:pPr lvl="4"/>
            <a:r>
              <a:rPr lang="en-GB" altLang="pt-BR"/>
              <a:t>Sexto nivel del esquema</a:t>
            </a:r>
          </a:p>
          <a:p>
            <a:pPr lvl="4"/>
            <a:r>
              <a:rPr lang="en-GB" altLang="pt-BR"/>
              <a:t>Séptimo nivel del esquema</a:t>
            </a:r>
          </a:p>
        </p:txBody>
      </p:sp>
      <p:sp>
        <p:nvSpPr>
          <p:cNvPr id="1028" name="Text Box 3"/>
          <p:cNvSpPr txBox="1">
            <a:spLocks noChangeArrowheads="1"/>
          </p:cNvSpPr>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altLang="pt-BR"/>
          </a:p>
        </p:txBody>
      </p:sp>
      <p:sp>
        <p:nvSpPr>
          <p:cNvPr id="1029" name="Text Box 4"/>
          <p:cNvSpPr txBox="1">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altLang="pt-BR"/>
          </a:p>
        </p:txBody>
      </p:sp>
      <p:sp>
        <p:nvSpPr>
          <p:cNvPr id="2" name="Rectangle 5"/>
          <p:cNvSpPr>
            <a:spLocks noGrp="1" noChangeArrowheads="1"/>
          </p:cNvSpPr>
          <p:nvPr>
            <p:ph type="sldNum"/>
          </p:nvPr>
        </p:nvSpPr>
        <p:spPr bwMode="auto">
          <a:xfrm>
            <a:off x="6553200" y="6248400"/>
            <a:ext cx="1900238" cy="452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FFFFFF"/>
                </a:solidFill>
              </a:defRPr>
            </a:lvl1pPr>
          </a:lstStyle>
          <a:p>
            <a:fld id="{1F48DA1F-3925-49BD-8C64-5D4F4D2705D7}" type="slidenum">
              <a:rPr lang="es-ES" altLang="pt-BR"/>
              <a:pPr/>
              <a:t>‹Nº›</a:t>
            </a:fld>
            <a:endParaRPr lang="es-ES" altLang="pt-B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Times New Roman" pitchFamily="16" charset="0"/>
          <a:ea typeface="Microsoft YaHei" charset="-122"/>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Times New Roman" pitchFamily="16" charset="0"/>
          <a:ea typeface="Microsoft YaHei" charset="-122"/>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Times New Roman" pitchFamily="16" charset="0"/>
          <a:ea typeface="Microsoft YaHei" charset="-122"/>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Times New Roman" pitchFamily="16" charset="0"/>
          <a:ea typeface="Microsoft YaHei"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4400">
          <a:solidFill>
            <a:srgbClr val="000000"/>
          </a:solidFill>
          <a:latin typeface="Times New Roman" pitchFamily="16"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4400">
          <a:solidFill>
            <a:srgbClr val="000000"/>
          </a:solidFill>
          <a:latin typeface="Times New Roman" pitchFamily="16"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4400">
          <a:solidFill>
            <a:srgbClr val="000000"/>
          </a:solidFill>
          <a:latin typeface="Times New Roman" pitchFamily="16"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4400">
          <a:solidFill>
            <a:srgbClr val="000000"/>
          </a:solidFill>
          <a:latin typeface="Times New Roman" pitchFamily="16" charset="0"/>
          <a:ea typeface="Microsoft YaHei" charset="-122"/>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panose="02020603050405020304" pitchFamily="18" charset="0"/>
        <a:defRPr sz="3200">
          <a:solidFill>
            <a:srgbClr val="000000"/>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panose="02020603050405020304" pitchFamily="18" charset="0"/>
        <a:defRPr sz="2800">
          <a:solidFill>
            <a:srgbClr val="000000"/>
          </a:solidFill>
          <a:latin typeface="+mn-lt"/>
          <a:ea typeface="+mn-ea"/>
        </a:defRPr>
      </a:lvl2pPr>
      <a:lvl3pPr marL="1143000" indent="-228600" algn="l" defTabSz="449263" rtl="0" eaLnBrk="0" fontAlgn="base" hangingPunct="0">
        <a:spcBef>
          <a:spcPts val="600"/>
        </a:spcBef>
        <a:spcAft>
          <a:spcPct val="0"/>
        </a:spcAft>
        <a:buClr>
          <a:srgbClr val="000000"/>
        </a:buClr>
        <a:buSzPct val="100000"/>
        <a:buFont typeface="Times New Roman" panose="02020603050405020304" pitchFamily="18" charset="0"/>
        <a:defRPr sz="2400">
          <a:solidFill>
            <a:srgbClr val="000000"/>
          </a:solidFill>
          <a:latin typeface="+mn-lt"/>
          <a:ea typeface="+mn-ea"/>
        </a:defRPr>
      </a:lvl3pPr>
      <a:lvl4pPr marL="16002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mn-lt"/>
          <a:ea typeface="+mn-ea"/>
        </a:defRPr>
      </a:lvl4pPr>
      <a:lvl5pPr marL="20574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latin typeface="+mn-lt"/>
          <a:ea typeface="+mn-ea"/>
        </a:defRPr>
      </a:lvl5pPr>
      <a:lvl6pPr marL="2514600" indent="-228600" algn="l" defTabSz="449263" rtl="0" eaLnBrk="0" fontAlgn="base" hangingPunct="0">
        <a:spcBef>
          <a:spcPts val="500"/>
        </a:spcBef>
        <a:spcAft>
          <a:spcPct val="0"/>
        </a:spcAft>
        <a:buClr>
          <a:srgbClr val="000000"/>
        </a:buClr>
        <a:buSzPct val="100000"/>
        <a:buFont typeface="Times New Roman" pitchFamily="16" charset="0"/>
        <a:defRPr sz="2000">
          <a:solidFill>
            <a:srgbClr val="000000"/>
          </a:solidFill>
          <a:latin typeface="+mn-lt"/>
          <a:ea typeface="+mn-ea"/>
        </a:defRPr>
      </a:lvl6pPr>
      <a:lvl7pPr marL="2971800" indent="-228600" algn="l" defTabSz="449263" rtl="0" eaLnBrk="0" fontAlgn="base" hangingPunct="0">
        <a:spcBef>
          <a:spcPts val="500"/>
        </a:spcBef>
        <a:spcAft>
          <a:spcPct val="0"/>
        </a:spcAft>
        <a:buClr>
          <a:srgbClr val="000000"/>
        </a:buClr>
        <a:buSzPct val="100000"/>
        <a:buFont typeface="Times New Roman" pitchFamily="16" charset="0"/>
        <a:defRPr sz="2000">
          <a:solidFill>
            <a:srgbClr val="000000"/>
          </a:solidFill>
          <a:latin typeface="+mn-lt"/>
          <a:ea typeface="+mn-ea"/>
        </a:defRPr>
      </a:lvl7pPr>
      <a:lvl8pPr marL="3429000" indent="-228600" algn="l" defTabSz="449263" rtl="0" eaLnBrk="0" fontAlgn="base" hangingPunct="0">
        <a:spcBef>
          <a:spcPts val="500"/>
        </a:spcBef>
        <a:spcAft>
          <a:spcPct val="0"/>
        </a:spcAft>
        <a:buClr>
          <a:srgbClr val="000000"/>
        </a:buClr>
        <a:buSzPct val="100000"/>
        <a:buFont typeface="Times New Roman" pitchFamily="16" charset="0"/>
        <a:defRPr sz="2000">
          <a:solidFill>
            <a:srgbClr val="000000"/>
          </a:solidFill>
          <a:latin typeface="+mn-lt"/>
          <a:ea typeface="+mn-ea"/>
        </a:defRPr>
      </a:lvl8pPr>
      <a:lvl9pPr marL="3886200" indent="-228600" algn="l" defTabSz="449263" rtl="0" eaLnBrk="0" fontAlgn="base" hangingPunct="0">
        <a:spcBef>
          <a:spcPts val="500"/>
        </a:spcBef>
        <a:spcAft>
          <a:spcPct val="0"/>
        </a:spcAft>
        <a:buClr>
          <a:srgbClr val="000000"/>
        </a:buClr>
        <a:buSzPct val="100000"/>
        <a:buFont typeface="Times New Roman" pitchFamily="16" charset="0"/>
        <a:defRPr sz="2000">
          <a:solidFill>
            <a:srgbClr val="000000"/>
          </a:solidFill>
          <a:latin typeface="+mn-lt"/>
          <a:ea typeface="+mn-ea"/>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360.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10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image" Target="../media/image144.wmf"/><Relationship Id="rId5" Type="http://schemas.openxmlformats.org/officeDocument/2006/relationships/oleObject" Target="../embeddings/oleObject57.bin"/><Relationship Id="rId4" Type="http://schemas.openxmlformats.org/officeDocument/2006/relationships/image" Target="../media/image143.wmf"/></Relationships>
</file>

<file path=ppt/slides/_rels/slide10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107.xml.rels><?xml version="1.0" encoding="UTF-8" standalone="yes"?>
<Relationships xmlns="http://schemas.openxmlformats.org/package/2006/relationships"><Relationship Id="rId2" Type="http://schemas.openxmlformats.org/officeDocument/2006/relationships/image" Target="../media/image148.emf"/><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17.png"/><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17.png"/><Relationship Id="rId4" Type="http://schemas.openxmlformats.org/officeDocument/2006/relationships/oleObject" Target="../embeddings/oleObject2.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19.w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18.wmf"/><Relationship Id="rId4" Type="http://schemas.openxmlformats.org/officeDocument/2006/relationships/oleObject" Target="../embeddings/oleObject3.bin"/></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oleObject" Target="../embeddings/oleObject10.bin"/><Relationship Id="rId18" Type="http://schemas.openxmlformats.org/officeDocument/2006/relationships/image" Target="../media/image24.wmf"/><Relationship Id="rId3" Type="http://schemas.openxmlformats.org/officeDocument/2006/relationships/notesSlide" Target="../notesSlides/notesSlide25.xml"/><Relationship Id="rId7" Type="http://schemas.openxmlformats.org/officeDocument/2006/relationships/image" Target="../media/image20.wmf"/><Relationship Id="rId12" Type="http://schemas.openxmlformats.org/officeDocument/2006/relationships/oleObject" Target="../embeddings/oleObject9.bin"/><Relationship Id="rId17" Type="http://schemas.openxmlformats.org/officeDocument/2006/relationships/oleObject" Target="../embeddings/oleObject13.bin"/><Relationship Id="rId2" Type="http://schemas.openxmlformats.org/officeDocument/2006/relationships/slideLayout" Target="../slideLayouts/slideLayout7.xml"/><Relationship Id="rId16" Type="http://schemas.openxmlformats.org/officeDocument/2006/relationships/image" Target="../media/image23.wmf"/><Relationship Id="rId1" Type="http://schemas.openxmlformats.org/officeDocument/2006/relationships/vmlDrawing" Target="../drawings/vmlDrawing4.vml"/><Relationship Id="rId6" Type="http://schemas.openxmlformats.org/officeDocument/2006/relationships/oleObject" Target="../embeddings/oleObject6.bin"/><Relationship Id="rId11" Type="http://schemas.openxmlformats.org/officeDocument/2006/relationships/image" Target="../media/image22.wmf"/><Relationship Id="rId5" Type="http://schemas.openxmlformats.org/officeDocument/2006/relationships/image" Target="../media/image18.wmf"/><Relationship Id="rId15" Type="http://schemas.openxmlformats.org/officeDocument/2006/relationships/oleObject" Target="../embeddings/oleObject12.bin"/><Relationship Id="rId10" Type="http://schemas.openxmlformats.org/officeDocument/2006/relationships/oleObject" Target="../embeddings/oleObject8.bin"/><Relationship Id="rId19" Type="http://schemas.openxmlformats.org/officeDocument/2006/relationships/oleObject" Target="../embeddings/oleObject14.bin"/><Relationship Id="rId4" Type="http://schemas.openxmlformats.org/officeDocument/2006/relationships/oleObject" Target="../embeddings/oleObject5.bin"/><Relationship Id="rId9" Type="http://schemas.openxmlformats.org/officeDocument/2006/relationships/image" Target="../media/image21.wmf"/><Relationship Id="rId14" Type="http://schemas.openxmlformats.org/officeDocument/2006/relationships/oleObject" Target="../embeddings/oleObject11.bin"/></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7.bin"/><Relationship Id="rId13" Type="http://schemas.openxmlformats.org/officeDocument/2006/relationships/image" Target="../media/image27.wmf"/><Relationship Id="rId18" Type="http://schemas.openxmlformats.org/officeDocument/2006/relationships/oleObject" Target="../embeddings/oleObject24.bin"/><Relationship Id="rId3" Type="http://schemas.openxmlformats.org/officeDocument/2006/relationships/notesSlide" Target="../notesSlides/notesSlide27.xml"/><Relationship Id="rId21" Type="http://schemas.openxmlformats.org/officeDocument/2006/relationships/oleObject" Target="../embeddings/oleObject27.bin"/><Relationship Id="rId7" Type="http://schemas.openxmlformats.org/officeDocument/2006/relationships/image" Target="../media/image23.wmf"/><Relationship Id="rId12" Type="http://schemas.openxmlformats.org/officeDocument/2006/relationships/oleObject" Target="../embeddings/oleObject20.bin"/><Relationship Id="rId17" Type="http://schemas.openxmlformats.org/officeDocument/2006/relationships/image" Target="../media/image28.wmf"/><Relationship Id="rId2" Type="http://schemas.openxmlformats.org/officeDocument/2006/relationships/slideLayout" Target="../slideLayouts/slideLayout7.xml"/><Relationship Id="rId16" Type="http://schemas.openxmlformats.org/officeDocument/2006/relationships/oleObject" Target="../embeddings/oleObject23.bin"/><Relationship Id="rId20" Type="http://schemas.openxmlformats.org/officeDocument/2006/relationships/oleObject" Target="../embeddings/oleObject26.bin"/><Relationship Id="rId1" Type="http://schemas.openxmlformats.org/officeDocument/2006/relationships/vmlDrawing" Target="../drawings/vmlDrawing5.vml"/><Relationship Id="rId6" Type="http://schemas.openxmlformats.org/officeDocument/2006/relationships/oleObject" Target="../embeddings/oleObject16.bin"/><Relationship Id="rId11" Type="http://schemas.openxmlformats.org/officeDocument/2006/relationships/oleObject" Target="../embeddings/oleObject19.bin"/><Relationship Id="rId24" Type="http://schemas.openxmlformats.org/officeDocument/2006/relationships/oleObject" Target="../embeddings/oleObject30.bin"/><Relationship Id="rId5" Type="http://schemas.openxmlformats.org/officeDocument/2006/relationships/image" Target="../media/image26.wmf"/><Relationship Id="rId15" Type="http://schemas.openxmlformats.org/officeDocument/2006/relationships/oleObject" Target="../embeddings/oleObject22.bin"/><Relationship Id="rId23" Type="http://schemas.openxmlformats.org/officeDocument/2006/relationships/oleObject" Target="../embeddings/oleObject29.bin"/><Relationship Id="rId10" Type="http://schemas.openxmlformats.org/officeDocument/2006/relationships/oleObject" Target="../embeddings/oleObject18.bin"/><Relationship Id="rId19" Type="http://schemas.openxmlformats.org/officeDocument/2006/relationships/oleObject" Target="../embeddings/oleObject25.bin"/><Relationship Id="rId4" Type="http://schemas.openxmlformats.org/officeDocument/2006/relationships/oleObject" Target="../embeddings/oleObject15.bin"/><Relationship Id="rId9" Type="http://schemas.openxmlformats.org/officeDocument/2006/relationships/image" Target="../media/image24.wmf"/><Relationship Id="rId14" Type="http://schemas.openxmlformats.org/officeDocument/2006/relationships/oleObject" Target="../embeddings/oleObject21.bin"/><Relationship Id="rId22" Type="http://schemas.openxmlformats.org/officeDocument/2006/relationships/oleObject" Target="../embeddings/oleObject28.bin"/></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45.gif"/><Relationship Id="rId5" Type="http://schemas.openxmlformats.org/officeDocument/2006/relationships/image" Target="../media/image44.png"/><Relationship Id="rId4" Type="http://schemas.openxmlformats.org/officeDocument/2006/relationships/oleObject" Target="../embeddings/oleObject31.bin"/></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47.gif"/><Relationship Id="rId5" Type="http://schemas.openxmlformats.org/officeDocument/2006/relationships/image" Target="../media/image46.png"/><Relationship Id="rId4" Type="http://schemas.openxmlformats.org/officeDocument/2006/relationships/oleObject" Target="../embeddings/oleObject32.bin"/></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49.png"/><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oleObject" Target="../embeddings/oleObject34.bin"/><Relationship Id="rId5" Type="http://schemas.openxmlformats.org/officeDocument/2006/relationships/image" Target="../media/image48.png"/><Relationship Id="rId4" Type="http://schemas.openxmlformats.org/officeDocument/2006/relationships/oleObject" Target="../embeddings/oleObject33.bin"/></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52.gif"/><Relationship Id="rId4" Type="http://schemas.openxmlformats.org/officeDocument/2006/relationships/image" Target="../media/image51.gif"/></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54.png"/><Relationship Id="rId5" Type="http://schemas.openxmlformats.org/officeDocument/2006/relationships/oleObject" Target="../embeddings/oleObject35.bin"/><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38.bin"/><Relationship Id="rId3" Type="http://schemas.openxmlformats.org/officeDocument/2006/relationships/notesSlide" Target="../notesSlides/notesSlide47.xml"/><Relationship Id="rId7" Type="http://schemas.openxmlformats.org/officeDocument/2006/relationships/image" Target="../media/image57.wmf"/><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oleObject" Target="../embeddings/oleObject37.bin"/><Relationship Id="rId5" Type="http://schemas.openxmlformats.org/officeDocument/2006/relationships/image" Target="../media/image56.wmf"/><Relationship Id="rId4" Type="http://schemas.openxmlformats.org/officeDocument/2006/relationships/oleObject" Target="../embeddings/oleObject36.bin"/><Relationship Id="rId9" Type="http://schemas.openxmlformats.org/officeDocument/2006/relationships/image" Target="../media/image58.wmf"/></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8.xml"/><Relationship Id="rId7" Type="http://schemas.openxmlformats.org/officeDocument/2006/relationships/image" Target="../media/image60.wmf"/><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oleObject" Target="../embeddings/oleObject40.bin"/><Relationship Id="rId5" Type="http://schemas.openxmlformats.org/officeDocument/2006/relationships/image" Target="../media/image59.wmf"/><Relationship Id="rId4" Type="http://schemas.openxmlformats.org/officeDocument/2006/relationships/oleObject" Target="../embeddings/oleObject39.bin"/></Relationships>
</file>

<file path=ppt/slides/_rels/slide6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notesSlide" Target="../notesSlides/notesSlide49.xml"/><Relationship Id="rId7" Type="http://schemas.openxmlformats.org/officeDocument/2006/relationships/image" Target="../media/image62.wmf"/><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oleObject" Target="../embeddings/oleObject42.bin"/><Relationship Id="rId5" Type="http://schemas.openxmlformats.org/officeDocument/2006/relationships/image" Target="../media/image61.wmf"/><Relationship Id="rId4" Type="http://schemas.openxmlformats.org/officeDocument/2006/relationships/oleObject" Target="../embeddings/oleObject41.bin"/></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64.png"/><Relationship Id="rId7" Type="http://schemas.openxmlformats.org/officeDocument/2006/relationships/image" Target="../media/image73.png"/><Relationship Id="rId2" Type="http://schemas.openxmlformats.org/officeDocument/2006/relationships/notesSlide" Target="../notesSlides/notesSlide51.xml"/><Relationship Id="rId1" Type="http://schemas.openxmlformats.org/officeDocument/2006/relationships/slideLayout" Target="../slideLayouts/slideLayout7.xml"/><Relationship Id="rId9" Type="http://schemas.openxmlformats.org/officeDocument/2006/relationships/image" Target="../media/image65.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2.xml"/><Relationship Id="rId7" Type="http://schemas.openxmlformats.org/officeDocument/2006/relationships/image" Target="../media/image67.emf"/><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oleObject" Target="../embeddings/oleObject44.bin"/><Relationship Id="rId5" Type="http://schemas.openxmlformats.org/officeDocument/2006/relationships/image" Target="../media/image66.wmf"/><Relationship Id="rId4" Type="http://schemas.openxmlformats.org/officeDocument/2006/relationships/oleObject" Target="../embeddings/oleObject43.bin"/></Relationships>
</file>

<file path=ppt/slides/_rels/slide6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67.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notesSlide" Target="../notesSlides/notesSlide54.xml"/><Relationship Id="rId7" Type="http://schemas.openxmlformats.org/officeDocument/2006/relationships/image" Target="../media/image71.png"/><Relationship Id="rId12" Type="http://schemas.openxmlformats.org/officeDocument/2006/relationships/image" Target="../media/image72.png"/><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70.png"/><Relationship Id="rId11" Type="http://schemas.openxmlformats.org/officeDocument/2006/relationships/image" Target="../media/image83.png"/><Relationship Id="rId5" Type="http://schemas.openxmlformats.org/officeDocument/2006/relationships/image" Target="../media/image68.wmf"/><Relationship Id="rId4" Type="http://schemas.openxmlformats.org/officeDocument/2006/relationships/oleObject" Target="../embeddings/oleObject45.bin"/></Relationships>
</file>

<file path=ppt/slides/_rels/slide68.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notesSlide" Target="../notesSlides/notesSlide55.xml"/><Relationship Id="rId7" Type="http://schemas.openxmlformats.org/officeDocument/2006/relationships/image" Target="../media/image70.wmf"/><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oleObject" Target="../embeddings/oleObject47.bin"/><Relationship Id="rId5" Type="http://schemas.openxmlformats.org/officeDocument/2006/relationships/image" Target="../media/image69.wmf"/><Relationship Id="rId4" Type="http://schemas.openxmlformats.org/officeDocument/2006/relationships/oleObject" Target="../embeddings/oleObject46.bin"/></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7.xml"/><Relationship Id="rId1" Type="http://schemas.openxmlformats.org/officeDocument/2006/relationships/vmlDrawing" Target="../drawings/vmlDrawing16.vml"/><Relationship Id="rId5" Type="http://schemas.openxmlformats.org/officeDocument/2006/relationships/image" Target="../media/image74.png"/><Relationship Id="rId4" Type="http://schemas.openxmlformats.org/officeDocument/2006/relationships/oleObject" Target="../embeddings/oleObject48.bin"/></Relationships>
</file>

<file path=ppt/slides/_rels/slide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93.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84.png"/><Relationship Id="rId4" Type="http://schemas.openxmlformats.org/officeDocument/2006/relationships/image" Target="../media/image82.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notesSlide" Target="../notesSlides/notesSlide59.xml"/><Relationship Id="rId7" Type="http://schemas.openxmlformats.org/officeDocument/2006/relationships/image" Target="../media/image76.emf"/><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oleObject" Target="../embeddings/oleObject50.bin"/><Relationship Id="rId5" Type="http://schemas.openxmlformats.org/officeDocument/2006/relationships/image" Target="../media/image75.wmf"/><Relationship Id="rId4" Type="http://schemas.openxmlformats.org/officeDocument/2006/relationships/oleObject" Target="../embeddings/oleObject49.bin"/><Relationship Id="rId9" Type="http://schemas.openxmlformats.org/officeDocument/2006/relationships/image" Target="../media/image78.emf"/></Relationships>
</file>

<file path=ppt/slides/_rels/slide73.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notesSlide" Target="../notesSlides/notesSlide60.xml"/><Relationship Id="rId7" Type="http://schemas.openxmlformats.org/officeDocument/2006/relationships/image" Target="../media/image86.png"/><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image" Target="../media/image85.png"/><Relationship Id="rId5" Type="http://schemas.openxmlformats.org/officeDocument/2006/relationships/image" Target="../media/image79.wmf"/><Relationship Id="rId4" Type="http://schemas.openxmlformats.org/officeDocument/2006/relationships/oleObject" Target="../embeddings/oleObject51.bin"/></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vmlDrawing" Target="../drawings/vmlDrawing19.vml"/><Relationship Id="rId5" Type="http://schemas.openxmlformats.org/officeDocument/2006/relationships/image" Target="../media/image88.wmf"/><Relationship Id="rId4" Type="http://schemas.openxmlformats.org/officeDocument/2006/relationships/oleObject" Target="../embeddings/oleObject52.bin"/></Relationships>
</file>

<file path=ppt/slides/_rels/slide7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1.png"/><Relationship Id="rId4" Type="http://schemas.openxmlformats.org/officeDocument/2006/relationships/image" Target="../media/image90.png"/></Relationships>
</file>

<file path=ppt/slides/_rels/slide76.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notesSlide" Target="../notesSlides/notesSlide63.xml"/><Relationship Id="rId7" Type="http://schemas.openxmlformats.org/officeDocument/2006/relationships/image" Target="../media/image97.png"/><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image" Target="../media/image96.png"/><Relationship Id="rId5" Type="http://schemas.openxmlformats.org/officeDocument/2006/relationships/image" Target="../media/image95.emf"/><Relationship Id="rId4" Type="http://schemas.openxmlformats.org/officeDocument/2006/relationships/oleObject" Target="../embeddings/oleObject53.bin"/></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7.xml"/><Relationship Id="rId1" Type="http://schemas.openxmlformats.org/officeDocument/2006/relationships/vmlDrawing" Target="../drawings/vmlDrawing21.vml"/><Relationship Id="rId4" Type="http://schemas.openxmlformats.org/officeDocument/2006/relationships/image" Target="../media/image99.wmf"/></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7.xml"/><Relationship Id="rId1" Type="http://schemas.openxmlformats.org/officeDocument/2006/relationships/vmlDrawing" Target="../drawings/vmlDrawing22.vml"/><Relationship Id="rId5" Type="http://schemas.openxmlformats.org/officeDocument/2006/relationships/image" Target="../media/image100.wmf"/><Relationship Id="rId4" Type="http://schemas.openxmlformats.org/officeDocument/2006/relationships/oleObject" Target="../embeddings/oleObject55.bin"/></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8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8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image" Target="../media/image1090.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110.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118.png"/><Relationship Id="rId4" Type="http://schemas.openxmlformats.org/officeDocument/2006/relationships/image" Target="../media/image117.png"/></Relationships>
</file>

<file path=ppt/slides/_rels/slide9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3.xml"/><Relationship Id="rId1" Type="http://schemas.openxmlformats.org/officeDocument/2006/relationships/slideLayout" Target="../slideLayouts/slideLayout7.xml"/><Relationship Id="rId5" Type="http://schemas.openxmlformats.org/officeDocument/2006/relationships/image" Target="../media/image121.png"/><Relationship Id="rId4" Type="http://schemas.openxmlformats.org/officeDocument/2006/relationships/image" Target="../media/image120.png"/></Relationships>
</file>

<file path=ppt/slides/_rels/slide9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4.xml"/><Relationship Id="rId1" Type="http://schemas.openxmlformats.org/officeDocument/2006/relationships/slideLayout" Target="../slideLayouts/slideLayout7.xml"/><Relationship Id="rId6" Type="http://schemas.openxmlformats.org/officeDocument/2006/relationships/image" Target="../media/image1150.png"/><Relationship Id="rId5" Type="http://schemas.openxmlformats.org/officeDocument/2006/relationships/image" Target="../media/image124.png"/><Relationship Id="rId4" Type="http://schemas.openxmlformats.org/officeDocument/2006/relationships/image" Target="../media/image123.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image" Target="../media/image126.emf"/><Relationship Id="rId1" Type="http://schemas.openxmlformats.org/officeDocument/2006/relationships/slideLayout" Target="../slideLayouts/slideLayout7.xml"/><Relationship Id="rId5" Type="http://schemas.openxmlformats.org/officeDocument/2006/relationships/image" Target="../media/image129.emf"/><Relationship Id="rId4" Type="http://schemas.openxmlformats.org/officeDocument/2006/relationships/image" Target="../media/image128.emf"/></Relationships>
</file>

<file path=ppt/slides/_rels/slide96.xml.rels><?xml version="1.0" encoding="UTF-8" standalone="yes"?>
<Relationships xmlns="http://schemas.openxmlformats.org/package/2006/relationships"><Relationship Id="rId2" Type="http://schemas.openxmlformats.org/officeDocument/2006/relationships/image" Target="../media/image130.emf"/><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77.xml"/><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9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78.xml"/><Relationship Id="rId1" Type="http://schemas.openxmlformats.org/officeDocument/2006/relationships/slideLayout" Target="../slideLayouts/slideLayout7.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9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1"/>
          <p:cNvSpPr txBox="1">
            <a:spLocks noChangeArrowheads="1"/>
          </p:cNvSpPr>
          <p:nvPr/>
        </p:nvSpPr>
        <p:spPr bwMode="auto">
          <a:xfrm>
            <a:off x="0" y="2286000"/>
            <a:ext cx="91440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algn="ctr" eaLnBrk="1" hangingPunct="1">
              <a:buClrTx/>
              <a:buFontTx/>
              <a:buNone/>
            </a:pPr>
            <a:r>
              <a:rPr lang="es-MX" altLang="pt-BR" sz="6000" b="1" dirty="0">
                <a:solidFill>
                  <a:srgbClr val="000000"/>
                </a:solidFill>
                <a:latin typeface="Arial" panose="020B0604020202020204" pitchFamily="34" charset="0"/>
                <a:cs typeface="Arial" panose="020B0604020202020204" pitchFamily="34" charset="0"/>
              </a:rPr>
              <a:t>Movimiento Ondulatorio</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1"/>
          <p:cNvSpPr txBox="1">
            <a:spLocks noChangeArrowheads="1"/>
          </p:cNvSpPr>
          <p:nvPr/>
        </p:nvSpPr>
        <p:spPr bwMode="auto">
          <a:xfrm>
            <a:off x="14389" y="2996952"/>
            <a:ext cx="91440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algn="ctr" eaLnBrk="1" hangingPunct="1">
              <a:buClrTx/>
              <a:buFontTx/>
              <a:buNone/>
            </a:pPr>
            <a:r>
              <a:rPr lang="es-CL" altLang="pt-BR" sz="4000" b="1" dirty="0">
                <a:solidFill>
                  <a:srgbClr val="000000"/>
                </a:solidFill>
                <a:latin typeface="Arial" panose="020B0604020202020204" pitchFamily="34" charset="0"/>
                <a:cs typeface="Arial" panose="020B0604020202020204" pitchFamily="34" charset="0"/>
              </a:rPr>
              <a:t>En función del medio en que se propagan</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1"/>
          <p:cNvSpPr>
            <a:spLocks noChangeArrowheads="1"/>
          </p:cNvSpPr>
          <p:nvPr/>
        </p:nvSpPr>
        <p:spPr bwMode="auto">
          <a:xfrm>
            <a:off x="23308" y="2564904"/>
            <a:ext cx="9144000" cy="7716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algn="ctr" eaLnBrk="1" hangingPunct="1">
              <a:buClrTx/>
              <a:buFontTx/>
              <a:buNone/>
            </a:pPr>
            <a:r>
              <a:rPr lang="es-ES" altLang="pt-BR" sz="4400" b="1" dirty="0">
                <a:solidFill>
                  <a:srgbClr val="000000"/>
                </a:solidFill>
                <a:latin typeface="Arial" panose="020B0604020202020204" pitchFamily="34" charset="0"/>
                <a:cs typeface="Arial" panose="020B0604020202020204" pitchFamily="34" charset="0"/>
              </a:rPr>
              <a:t>Intensidad </a:t>
            </a:r>
            <a:r>
              <a:rPr lang="es-ES" altLang="pt-BR" sz="4400" b="1" dirty="0" smtClean="0">
                <a:solidFill>
                  <a:srgbClr val="000000"/>
                </a:solidFill>
                <a:latin typeface="Arial" panose="020B0604020202020204" pitchFamily="34" charset="0"/>
                <a:cs typeface="Arial" panose="020B0604020202020204" pitchFamily="34" charset="0"/>
              </a:rPr>
              <a:t>de una onda</a:t>
            </a:r>
            <a:endParaRPr lang="es-ES" altLang="pt-BR" sz="4400" b="1" dirty="0">
              <a:solidFill>
                <a:srgbClr val="000000"/>
              </a:solidFill>
              <a:latin typeface="Arial" panose="020B0604020202020204" pitchFamily="34" charset="0"/>
              <a:cs typeface="Arial" panose="020B0604020202020204" pitchFamily="34"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2"/>
          <p:cNvSpPr>
            <a:spLocks noChangeArrowheads="1"/>
          </p:cNvSpPr>
          <p:nvPr/>
        </p:nvSpPr>
        <p:spPr bwMode="auto">
          <a:xfrm>
            <a:off x="0" y="2704"/>
            <a:ext cx="9144000" cy="34185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s-ES" altLang="pt-BR" dirty="0">
                <a:solidFill>
                  <a:srgbClr val="000000"/>
                </a:solidFill>
                <a:latin typeface="Arial" panose="020B0604020202020204" pitchFamily="34" charset="0"/>
                <a:cs typeface="Arial" panose="020B0604020202020204" pitchFamily="34" charset="0"/>
              </a:rPr>
              <a:t>Para ondas que viajan en tres dimensiones, se </a:t>
            </a:r>
            <a:r>
              <a:rPr lang="es-ES" altLang="pt-BR" dirty="0" err="1">
                <a:solidFill>
                  <a:srgbClr val="000000"/>
                </a:solidFill>
                <a:latin typeface="Arial" panose="020B0604020202020204" pitchFamily="34" charset="0"/>
                <a:cs typeface="Arial" panose="020B0604020202020204" pitchFamily="34" charset="0"/>
              </a:rPr>
              <a:t>deﬁne</a:t>
            </a:r>
            <a:r>
              <a:rPr lang="es-ES" altLang="pt-BR" dirty="0">
                <a:solidFill>
                  <a:srgbClr val="000000"/>
                </a:solidFill>
                <a:latin typeface="Arial" panose="020B0604020202020204" pitchFamily="34" charset="0"/>
                <a:cs typeface="Arial" panose="020B0604020202020204" pitchFamily="34" charset="0"/>
              </a:rPr>
              <a:t> </a:t>
            </a:r>
            <a:r>
              <a:rPr lang="es-ES" altLang="pt-BR" dirty="0" smtClean="0">
                <a:solidFill>
                  <a:srgbClr val="000000"/>
                </a:solidFill>
                <a:latin typeface="Arial" panose="020B0604020202020204" pitchFamily="34" charset="0"/>
                <a:cs typeface="Arial" panose="020B0604020202020204" pitchFamily="34" charset="0"/>
              </a:rPr>
              <a:t>la </a:t>
            </a:r>
            <a:r>
              <a:rPr lang="es-ES" altLang="pt-BR" dirty="0">
                <a:solidFill>
                  <a:srgbClr val="000000"/>
                </a:solidFill>
                <a:latin typeface="Arial" panose="020B0604020202020204" pitchFamily="34" charset="0"/>
                <a:cs typeface="Arial" panose="020B0604020202020204" pitchFamily="34" charset="0"/>
              </a:rPr>
              <a:t>intensidad (</a:t>
            </a:r>
            <a:r>
              <a:rPr lang="es-ES" altLang="pt-BR" dirty="0" smtClean="0">
                <a:solidFill>
                  <a:srgbClr val="000000"/>
                </a:solidFill>
                <a:latin typeface="Arial" panose="020B0604020202020204" pitchFamily="34" charset="0"/>
                <a:cs typeface="Arial" panose="020B0604020202020204" pitchFamily="34" charset="0"/>
              </a:rPr>
              <a:t>denotada </a:t>
            </a:r>
            <a:r>
              <a:rPr lang="es-ES" altLang="pt-BR" dirty="0">
                <a:solidFill>
                  <a:srgbClr val="000000"/>
                </a:solidFill>
                <a:latin typeface="Arial" panose="020B0604020202020204" pitchFamily="34" charset="0"/>
                <a:cs typeface="Arial" panose="020B0604020202020204" pitchFamily="34" charset="0"/>
              </a:rPr>
              <a:t>con I) como</a:t>
            </a:r>
            <a:r>
              <a:rPr lang="es-ES" altLang="pt-BR" dirty="0" smtClean="0">
                <a:solidFill>
                  <a:srgbClr val="000000"/>
                </a:solidFill>
                <a:latin typeface="Arial" panose="020B0604020202020204" pitchFamily="34" charset="0"/>
                <a:cs typeface="Arial" panose="020B0604020202020204" pitchFamily="34" charset="0"/>
              </a:rPr>
              <a:t>:</a:t>
            </a:r>
          </a:p>
          <a:p>
            <a:pPr eaLnBrk="1" hangingPunct="1">
              <a:buClrTx/>
              <a:buFontTx/>
              <a:buNone/>
            </a:pPr>
            <a:endParaRPr lang="es-ES" altLang="pt-BR" dirty="0" smtClean="0">
              <a:solidFill>
                <a:srgbClr val="000000"/>
              </a:solidFill>
              <a:latin typeface="Arial" panose="020B0604020202020204" pitchFamily="34" charset="0"/>
              <a:cs typeface="Arial" panose="020B0604020202020204" pitchFamily="34" charset="0"/>
            </a:endParaRPr>
          </a:p>
          <a:p>
            <a:pPr eaLnBrk="1" hangingPunct="1">
              <a:buClrTx/>
              <a:buFontTx/>
              <a:buNone/>
            </a:pPr>
            <a:r>
              <a:rPr lang="es-ES" altLang="pt-BR" b="1" dirty="0" smtClean="0">
                <a:solidFill>
                  <a:srgbClr val="000000"/>
                </a:solidFill>
                <a:latin typeface="Arial" panose="020B0604020202020204" pitchFamily="34" charset="0"/>
                <a:cs typeface="Arial" panose="020B0604020202020204" pitchFamily="34" charset="0"/>
              </a:rPr>
              <a:t>La </a:t>
            </a:r>
            <a:r>
              <a:rPr lang="es-ES" altLang="pt-BR" b="1" dirty="0">
                <a:solidFill>
                  <a:srgbClr val="000000"/>
                </a:solidFill>
                <a:latin typeface="Arial" panose="020B0604020202020204" pitchFamily="34" charset="0"/>
                <a:cs typeface="Arial" panose="020B0604020202020204" pitchFamily="34" charset="0"/>
              </a:rPr>
              <a:t>rapidez media con que la onda transporta energía, por unidad de área, a través de una </a:t>
            </a:r>
            <a:r>
              <a:rPr lang="es-ES" altLang="pt-BR" b="1" dirty="0" err="1">
                <a:solidFill>
                  <a:srgbClr val="000000"/>
                </a:solidFill>
                <a:latin typeface="Arial" panose="020B0604020202020204" pitchFamily="34" charset="0"/>
                <a:cs typeface="Arial" panose="020B0604020202020204" pitchFamily="34" charset="0"/>
              </a:rPr>
              <a:t>superﬁcie</a:t>
            </a:r>
            <a:r>
              <a:rPr lang="es-ES" altLang="pt-BR" b="1" dirty="0">
                <a:solidFill>
                  <a:srgbClr val="000000"/>
                </a:solidFill>
                <a:latin typeface="Arial" panose="020B0604020202020204" pitchFamily="34" charset="0"/>
                <a:cs typeface="Arial" panose="020B0604020202020204" pitchFamily="34" charset="0"/>
              </a:rPr>
              <a:t> perpendicular a la dirección de propagación.</a:t>
            </a:r>
            <a:r>
              <a:rPr lang="es-ES" altLang="pt-BR" dirty="0">
                <a:solidFill>
                  <a:srgbClr val="000000"/>
                </a:solidFill>
                <a:latin typeface="Arial" panose="020B0604020202020204" pitchFamily="34" charset="0"/>
                <a:cs typeface="Arial" panose="020B0604020202020204" pitchFamily="34" charset="0"/>
              </a:rPr>
              <a:t> </a:t>
            </a:r>
            <a:endParaRPr lang="es-ES" altLang="pt-BR" dirty="0" smtClean="0">
              <a:solidFill>
                <a:srgbClr val="000000"/>
              </a:solidFill>
              <a:latin typeface="Arial" panose="020B0604020202020204" pitchFamily="34" charset="0"/>
              <a:cs typeface="Arial" panose="020B0604020202020204" pitchFamily="34" charset="0"/>
            </a:endParaRPr>
          </a:p>
          <a:p>
            <a:pPr eaLnBrk="1" hangingPunct="1">
              <a:buClrTx/>
              <a:buFontTx/>
              <a:buNone/>
            </a:pPr>
            <a:endParaRPr lang="es-ES" altLang="pt-BR" dirty="0">
              <a:solidFill>
                <a:srgbClr val="000000"/>
              </a:solidFill>
              <a:latin typeface="Arial" panose="020B0604020202020204" pitchFamily="34" charset="0"/>
              <a:cs typeface="Arial" panose="020B0604020202020204" pitchFamily="34" charset="0"/>
            </a:endParaRPr>
          </a:p>
          <a:p>
            <a:pPr eaLnBrk="1" hangingPunct="1">
              <a:buClrTx/>
              <a:buFontTx/>
              <a:buNone/>
            </a:pPr>
            <a:r>
              <a:rPr lang="es-ES" altLang="pt-BR" dirty="0">
                <a:solidFill>
                  <a:srgbClr val="000000"/>
                </a:solidFill>
                <a:latin typeface="Arial" panose="020B0604020202020204" pitchFamily="34" charset="0"/>
                <a:cs typeface="Arial" panose="020B0604020202020204" pitchFamily="34" charset="0"/>
              </a:rPr>
              <a:t>Es decir, la intensidad I</a:t>
            </a:r>
            <a:r>
              <a:rPr lang="es-ES" altLang="pt-BR" b="1" dirty="0">
                <a:solidFill>
                  <a:srgbClr val="000000"/>
                </a:solidFill>
                <a:latin typeface="Arial" panose="020B0604020202020204" pitchFamily="34" charset="0"/>
                <a:cs typeface="Arial" panose="020B0604020202020204" pitchFamily="34" charset="0"/>
              </a:rPr>
              <a:t> </a:t>
            </a:r>
            <a:r>
              <a:rPr lang="es-ES" altLang="pt-BR" dirty="0">
                <a:solidFill>
                  <a:srgbClr val="000000"/>
                </a:solidFill>
                <a:latin typeface="Arial" panose="020B0604020202020204" pitchFamily="34" charset="0"/>
                <a:cs typeface="Arial" panose="020B0604020202020204" pitchFamily="34" charset="0"/>
              </a:rPr>
              <a:t>es la potencia media por unidad de área. Por lo regular, se mide en watts por metro cuadrado (W/m</a:t>
            </a:r>
            <a:r>
              <a:rPr lang="es-ES" altLang="pt-BR" baseline="30000" dirty="0">
                <a:solidFill>
                  <a:srgbClr val="000000"/>
                </a:solidFill>
                <a:latin typeface="Arial" panose="020B0604020202020204" pitchFamily="34" charset="0"/>
                <a:cs typeface="Arial" panose="020B0604020202020204" pitchFamily="34" charset="0"/>
              </a:rPr>
              <a:t>2</a:t>
            </a:r>
            <a:r>
              <a:rPr lang="es-ES" altLang="pt-BR" dirty="0" smtClean="0">
                <a:solidFill>
                  <a:srgbClr val="000000"/>
                </a:solidFill>
                <a:latin typeface="Arial" panose="020B0604020202020204" pitchFamily="34" charset="0"/>
                <a:cs typeface="Arial" panose="020B0604020202020204" pitchFamily="34" charset="0"/>
              </a:rPr>
              <a:t>).</a:t>
            </a:r>
            <a:endParaRPr lang="es-ES" altLang="pt-BR"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3703003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23" name="Rectangle 2"/>
              <p:cNvSpPr>
                <a:spLocks noChangeArrowheads="1"/>
              </p:cNvSpPr>
              <p:nvPr/>
            </p:nvSpPr>
            <p:spPr bwMode="auto">
              <a:xfrm>
                <a:off x="0" y="30413"/>
                <a:ext cx="9144000" cy="3138361"/>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3465A4"/>
                    </a:solidFill>
                    <a:round/>
                    <a:headEnd/>
                    <a:tailEnd/>
                  </a14:hiddenLine>
                </a:ext>
                <a:ext uri="{AF507438-7753-43E0-B8FC-AC1667EBCBE1}">
                  <a14:hiddenEffects>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s-ES" altLang="pt-BR" dirty="0" smtClean="0">
                    <a:solidFill>
                      <a:srgbClr val="000000"/>
                    </a:solidFill>
                    <a:latin typeface="Arial" panose="020B0604020202020204" pitchFamily="34" charset="0"/>
                    <a:cs typeface="Arial" panose="020B0604020202020204" pitchFamily="34" charset="0"/>
                  </a:rPr>
                  <a:t>Si </a:t>
                </a:r>
                <a:r>
                  <a:rPr lang="es-ES" altLang="pt-BR" dirty="0">
                    <a:solidFill>
                      <a:srgbClr val="000000"/>
                    </a:solidFill>
                    <a:latin typeface="Arial" panose="020B0604020202020204" pitchFamily="34" charset="0"/>
                    <a:cs typeface="Arial" panose="020B0604020202020204" pitchFamily="34" charset="0"/>
                  </a:rPr>
                  <a:t>las ondas se propagan igualmente en todas direcciones a partir de una </a:t>
                </a:r>
                <a:r>
                  <a:rPr lang="es-ES" altLang="pt-BR" dirty="0" smtClean="0">
                    <a:solidFill>
                      <a:srgbClr val="000000"/>
                    </a:solidFill>
                    <a:latin typeface="Arial" panose="020B0604020202020204" pitchFamily="34" charset="0"/>
                    <a:cs typeface="Arial" panose="020B0604020202020204" pitchFamily="34" charset="0"/>
                  </a:rPr>
                  <a:t>fuente puntual, </a:t>
                </a:r>
                <a:r>
                  <a:rPr lang="es-ES" altLang="pt-BR" dirty="0">
                    <a:solidFill>
                      <a:srgbClr val="000000"/>
                    </a:solidFill>
                    <a:latin typeface="Arial" panose="020B0604020202020204" pitchFamily="34" charset="0"/>
                    <a:cs typeface="Arial" panose="020B0604020202020204" pitchFamily="34" charset="0"/>
                  </a:rPr>
                  <a:t>la intensidad a una distancia r de la fuente es inversamente proporcional a r</a:t>
                </a:r>
                <a:r>
                  <a:rPr lang="es-ES" altLang="pt-BR" baseline="30000" dirty="0">
                    <a:solidFill>
                      <a:srgbClr val="000000"/>
                    </a:solidFill>
                    <a:latin typeface="Arial" panose="020B0604020202020204" pitchFamily="34" charset="0"/>
                    <a:cs typeface="Arial" panose="020B0604020202020204" pitchFamily="34" charset="0"/>
                  </a:rPr>
                  <a:t>2</a:t>
                </a:r>
                <a:r>
                  <a:rPr lang="es-ES" altLang="pt-BR" dirty="0">
                    <a:solidFill>
                      <a:srgbClr val="000000"/>
                    </a:solidFill>
                    <a:latin typeface="Arial" panose="020B0604020202020204" pitchFamily="34" charset="0"/>
                    <a:cs typeface="Arial" panose="020B0604020202020204" pitchFamily="34" charset="0"/>
                  </a:rPr>
                  <a:t> (</a:t>
                </a:r>
                <a:r>
                  <a:rPr lang="es-ES" altLang="pt-BR" dirty="0" err="1">
                    <a:solidFill>
                      <a:srgbClr val="000000"/>
                    </a:solidFill>
                    <a:latin typeface="Arial" panose="020B0604020202020204" pitchFamily="34" charset="0"/>
                    <a:cs typeface="Arial" panose="020B0604020202020204" pitchFamily="34" charset="0"/>
                  </a:rPr>
                  <a:t>ﬁgura</a:t>
                </a:r>
                <a:r>
                  <a:rPr lang="es-ES" altLang="pt-BR" dirty="0">
                    <a:solidFill>
                      <a:srgbClr val="000000"/>
                    </a:solidFill>
                    <a:latin typeface="Arial" panose="020B0604020202020204" pitchFamily="34" charset="0"/>
                    <a:cs typeface="Arial" panose="020B0604020202020204" pitchFamily="34" charset="0"/>
                  </a:rPr>
                  <a:t>). </a:t>
                </a:r>
                <a:endParaRPr lang="es-ES" altLang="pt-BR" dirty="0" smtClean="0">
                  <a:solidFill>
                    <a:srgbClr val="000000"/>
                  </a:solidFill>
                  <a:latin typeface="Arial" panose="020B0604020202020204" pitchFamily="34" charset="0"/>
                  <a:cs typeface="Arial" panose="020B0604020202020204" pitchFamily="34" charset="0"/>
                </a:endParaRPr>
              </a:p>
              <a:p>
                <a:pPr eaLnBrk="1" hangingPunct="1">
                  <a:buClrTx/>
                  <a:buFontTx/>
                  <a:buNone/>
                </a:pPr>
                <a:r>
                  <a:rPr lang="es-ES" altLang="pt-BR" dirty="0" smtClean="0">
                    <a:solidFill>
                      <a:srgbClr val="000000"/>
                    </a:solidFill>
                    <a:latin typeface="Arial" panose="020B0604020202020204" pitchFamily="34" charset="0"/>
                    <a:cs typeface="Arial" panose="020B0604020202020204" pitchFamily="34" charset="0"/>
                  </a:rPr>
                  <a:t>Esto </a:t>
                </a:r>
                <a:r>
                  <a:rPr lang="es-ES" altLang="pt-BR" dirty="0">
                    <a:solidFill>
                      <a:srgbClr val="000000"/>
                    </a:solidFill>
                    <a:latin typeface="Arial" panose="020B0604020202020204" pitchFamily="34" charset="0"/>
                    <a:cs typeface="Arial" panose="020B0604020202020204" pitchFamily="34" charset="0"/>
                  </a:rPr>
                  <a:t>es consecuencia directa de la conservación de la energía. </a:t>
                </a:r>
                <a:endParaRPr lang="es-ES" altLang="pt-BR" dirty="0" smtClean="0">
                  <a:solidFill>
                    <a:srgbClr val="000000"/>
                  </a:solidFill>
                  <a:latin typeface="Arial" panose="020B0604020202020204" pitchFamily="34" charset="0"/>
                  <a:cs typeface="Arial" panose="020B0604020202020204" pitchFamily="34" charset="0"/>
                </a:endParaRPr>
              </a:p>
              <a:p>
                <a:pPr eaLnBrk="1" hangingPunct="1">
                  <a:buClrTx/>
                  <a:buFontTx/>
                  <a:buNone/>
                </a:pPr>
                <a:r>
                  <a:rPr lang="es-ES" altLang="pt-BR" dirty="0" smtClean="0">
                    <a:solidFill>
                      <a:srgbClr val="000000"/>
                    </a:solidFill>
                    <a:latin typeface="Arial" panose="020B0604020202020204" pitchFamily="34" charset="0"/>
                    <a:cs typeface="Arial" panose="020B0604020202020204" pitchFamily="34" charset="0"/>
                  </a:rPr>
                  <a:t>Si </a:t>
                </a:r>
                <a:r>
                  <a:rPr lang="es-ES" altLang="pt-BR" dirty="0">
                    <a:solidFill>
                      <a:srgbClr val="000000"/>
                    </a:solidFill>
                    <a:latin typeface="Arial" panose="020B0604020202020204" pitchFamily="34" charset="0"/>
                    <a:cs typeface="Arial" panose="020B0604020202020204" pitchFamily="34" charset="0"/>
                  </a:rPr>
                  <a:t>la potencia desarrollada por la fuente es P, entonces la intensidad media I</a:t>
                </a:r>
                <a:r>
                  <a:rPr lang="es-ES" altLang="pt-BR" baseline="-25000" dirty="0">
                    <a:solidFill>
                      <a:srgbClr val="000000"/>
                    </a:solidFill>
                    <a:latin typeface="Arial" panose="020B0604020202020204" pitchFamily="34" charset="0"/>
                    <a:cs typeface="Arial" panose="020B0604020202020204" pitchFamily="34" charset="0"/>
                  </a:rPr>
                  <a:t>1</a:t>
                </a:r>
                <a:r>
                  <a:rPr lang="es-ES" altLang="pt-BR" dirty="0">
                    <a:solidFill>
                      <a:srgbClr val="000000"/>
                    </a:solidFill>
                    <a:latin typeface="Arial" panose="020B0604020202020204" pitchFamily="34" charset="0"/>
                    <a:cs typeface="Arial" panose="020B0604020202020204" pitchFamily="34" charset="0"/>
                  </a:rPr>
                  <a:t> en una esfera con radio r</a:t>
                </a:r>
                <a:r>
                  <a:rPr lang="es-ES" altLang="pt-BR" baseline="-25000" dirty="0">
                    <a:solidFill>
                      <a:srgbClr val="000000"/>
                    </a:solidFill>
                    <a:latin typeface="Arial" panose="020B0604020202020204" pitchFamily="34" charset="0"/>
                    <a:cs typeface="Arial" panose="020B0604020202020204" pitchFamily="34" charset="0"/>
                  </a:rPr>
                  <a:t>1</a:t>
                </a:r>
                <a:r>
                  <a:rPr lang="es-ES" altLang="pt-BR" dirty="0">
                    <a:solidFill>
                      <a:srgbClr val="000000"/>
                    </a:solidFill>
                    <a:latin typeface="Arial" panose="020B0604020202020204" pitchFamily="34" charset="0"/>
                    <a:cs typeface="Arial" panose="020B0604020202020204" pitchFamily="34" charset="0"/>
                  </a:rPr>
                  <a:t> y </a:t>
                </a:r>
                <a:r>
                  <a:rPr lang="es-ES" altLang="pt-BR" dirty="0" err="1" smtClean="0">
                    <a:solidFill>
                      <a:srgbClr val="000000"/>
                    </a:solidFill>
                    <a:latin typeface="Arial" panose="020B0604020202020204" pitchFamily="34" charset="0"/>
                    <a:cs typeface="Arial" panose="020B0604020202020204" pitchFamily="34" charset="0"/>
                  </a:rPr>
                  <a:t>superﬁcie</a:t>
                </a:r>
                <a:r>
                  <a:rPr lang="es-ES" altLang="pt-BR" dirty="0" smtClean="0">
                    <a:solidFill>
                      <a:srgbClr val="000000"/>
                    </a:solidFill>
                    <a:latin typeface="Arial" panose="020B0604020202020204" pitchFamily="34" charset="0"/>
                    <a:cs typeface="Arial" panose="020B0604020202020204" pitchFamily="34" charset="0"/>
                  </a:rPr>
                  <a:t> </a:t>
                </a:r>
                <a14:m>
                  <m:oMath xmlns:m="http://schemas.openxmlformats.org/officeDocument/2006/math">
                    <m:r>
                      <a:rPr lang="es-ES" altLang="pt-BR" b="0" i="1" smtClean="0">
                        <a:solidFill>
                          <a:srgbClr val="000000"/>
                        </a:solidFill>
                        <a:latin typeface="Cambria Math" panose="02040503050406030204" pitchFamily="18" charset="0"/>
                        <a:cs typeface="Arial" panose="020B0604020202020204" pitchFamily="34" charset="0"/>
                      </a:rPr>
                      <m:t>4 </m:t>
                    </m:r>
                    <m:r>
                      <a:rPr lang="es-ES" altLang="pt-BR"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𝜋</m:t>
                    </m:r>
                    <m:r>
                      <a:rPr lang="es-ES" altLang="pt-BR"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 </m:t>
                    </m:r>
                    <m:sSup>
                      <m:sSupPr>
                        <m:ctrlPr>
                          <a:rPr lang="es-ES" altLang="pt-BR"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altLang="pt-BR"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a:rPr lang="es-ES" altLang="pt-BR"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𝑟</m:t>
                            </m:r>
                          </m:e>
                          <m:sub>
                            <m:r>
                              <a:rPr lang="es-ES" altLang="pt-BR"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1</m:t>
                            </m:r>
                          </m:sub>
                        </m:sSub>
                      </m:e>
                      <m:sup>
                        <m:r>
                          <a:rPr lang="es-ES" altLang="pt-BR"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2</m:t>
                        </m:r>
                      </m:sup>
                    </m:sSup>
                  </m:oMath>
                </a14:m>
                <a:r>
                  <a:rPr lang="es-ES" altLang="pt-BR" dirty="0" smtClean="0">
                    <a:solidFill>
                      <a:srgbClr val="000000"/>
                    </a:solidFill>
                    <a:latin typeface="Arial" panose="020B0604020202020204" pitchFamily="34" charset="0"/>
                    <a:cs typeface="Arial" panose="020B0604020202020204" pitchFamily="34" charset="0"/>
                  </a:rPr>
                  <a:t>  </a:t>
                </a:r>
                <a:r>
                  <a:rPr lang="es-ES" altLang="pt-BR" dirty="0">
                    <a:solidFill>
                      <a:srgbClr val="000000"/>
                    </a:solidFill>
                    <a:latin typeface="Arial" panose="020B0604020202020204" pitchFamily="34" charset="0"/>
                    <a:cs typeface="Arial" panose="020B0604020202020204" pitchFamily="34" charset="0"/>
                  </a:rPr>
                  <a:t>es:</a:t>
                </a:r>
              </a:p>
              <a:p>
                <a:pPr eaLnBrk="1" hangingPunct="1">
                  <a:buClrTx/>
                  <a:buFontTx/>
                  <a:buNone/>
                </a:pPr>
                <a:endParaRPr lang="es-ES" altLang="pt-BR" dirty="0">
                  <a:solidFill>
                    <a:srgbClr val="000000"/>
                  </a:solidFill>
                </a:endParaRPr>
              </a:p>
            </p:txBody>
          </p:sp>
        </mc:Choice>
        <mc:Fallback xmlns="">
          <p:sp>
            <p:nvSpPr>
              <p:cNvPr id="81923" name="Rectangle 2"/>
              <p:cNvSpPr>
                <a:spLocks noRot="1" noChangeAspect="1" noMove="1" noResize="1" noEditPoints="1" noAdjustHandles="1" noChangeArrowheads="1" noChangeShapeType="1" noTextEdit="1"/>
              </p:cNvSpPr>
              <p:nvPr/>
            </p:nvSpPr>
            <p:spPr bwMode="auto">
              <a:xfrm>
                <a:off x="0" y="30413"/>
                <a:ext cx="9144000" cy="3138361"/>
              </a:xfrm>
              <a:prstGeom prst="rect">
                <a:avLst/>
              </a:prstGeom>
              <a:blipFill>
                <a:blip r:embed="rId3"/>
                <a:stretch>
                  <a:fillRect l="-1067" t="-1359" r="-1667"/>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noFill/>
                  </a:rPr>
                  <a:t> </a:t>
                </a:r>
              </a:p>
            </p:txBody>
          </p:sp>
        </mc:Fallback>
      </mc:AlternateContent>
      <p:pic>
        <p:nvPicPr>
          <p:cNvPr id="8192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3068960"/>
            <a:ext cx="7196520" cy="24208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67605884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1"/>
          <p:cNvPicPr>
            <a:picLocks noChangeAspect="1" noChangeArrowheads="1"/>
          </p:cNvPicPr>
          <p:nvPr/>
        </p:nvPicPr>
        <p:blipFill>
          <a:blip r:embed="rId3">
            <a:extLst>
              <a:ext uri="{28A0092B-C50C-407E-A947-70E740481C1C}">
                <a14:useLocalDpi xmlns:a14="http://schemas.microsoft.com/office/drawing/2010/main" val="0"/>
              </a:ext>
            </a:extLst>
          </a:blip>
          <a:srcRect l="5769" r="2386" b="4909"/>
          <a:stretch>
            <a:fillRect/>
          </a:stretch>
        </p:blipFill>
        <p:spPr bwMode="auto">
          <a:xfrm>
            <a:off x="1116013" y="0"/>
            <a:ext cx="6984379" cy="6838950"/>
          </a:xfrm>
          <a:prstGeom prst="rect">
            <a:avLst/>
          </a:prstGeom>
          <a:noFill/>
          <a:ln>
            <a:noFill/>
          </a:ln>
          <a:effectLst/>
          <a:extLst>
            <a:ext uri="{909E8E84-426E-40DD-AFC4-6F175D3DCCD1}">
              <a14:hiddenFill xmlns:a14="http://schemas.microsoft.com/office/drawing/2010/main">
                <a:blipFill dpi="0" rotWithShape="0">
                  <a:blip/>
                  <a:srcRect l="5769" r="2386" b="4909"/>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579" name="Object 4"/>
          <p:cNvGraphicFramePr>
            <a:graphicFrameLocks noChangeAspect="1"/>
          </p:cNvGraphicFramePr>
          <p:nvPr>
            <p:extLst>
              <p:ext uri="{D42A27DB-BD31-4B8C-83A1-F6EECF244321}">
                <p14:modId xmlns:p14="http://schemas.microsoft.com/office/powerpoint/2010/main" val="2930437819"/>
              </p:ext>
            </p:extLst>
          </p:nvPr>
        </p:nvGraphicFramePr>
        <p:xfrm>
          <a:off x="2987824" y="1844824"/>
          <a:ext cx="2364056" cy="2289622"/>
        </p:xfrm>
        <a:graphic>
          <a:graphicData uri="http://schemas.openxmlformats.org/presentationml/2006/ole">
            <mc:AlternateContent xmlns:mc="http://schemas.openxmlformats.org/markup-compatibility/2006">
              <mc:Choice xmlns:v="urn:schemas-microsoft-com:vml" Requires="v">
                <p:oleObj spid="_x0000_s117090" name="Ecuación" r:id="rId3" imgW="405972" imgH="393302" progId="Equation.3">
                  <p:embed/>
                </p:oleObj>
              </mc:Choice>
              <mc:Fallback>
                <p:oleObj name="Ecuación" r:id="rId3" imgW="405972" imgH="39330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824" y="1844824"/>
                        <a:ext cx="2364056" cy="2289622"/>
                      </a:xfrm>
                      <a:prstGeom prst="rect">
                        <a:avLst/>
                      </a:prstGeom>
                      <a:noFill/>
                      <a:ln>
                        <a:noFill/>
                      </a:ln>
                      <a:extLst/>
                    </p:spPr>
                  </p:pic>
                </p:oleObj>
              </mc:Fallback>
            </mc:AlternateContent>
          </a:graphicData>
        </a:graphic>
      </p:graphicFrame>
      <p:sp>
        <p:nvSpPr>
          <p:cNvPr id="57357" name="4 Rectángulo"/>
          <p:cNvSpPr>
            <a:spLocks noChangeArrowheads="1"/>
          </p:cNvSpPr>
          <p:nvPr/>
        </p:nvSpPr>
        <p:spPr bwMode="auto">
          <a:xfrm>
            <a:off x="40771" y="0"/>
            <a:ext cx="9103229" cy="1508105"/>
          </a:xfrm>
          <a:prstGeom prst="rect">
            <a:avLst/>
          </a:prstGeom>
          <a:noFill/>
          <a:ln>
            <a:noFill/>
            <a:headEnd/>
            <a:tailEnd/>
          </a:ln>
        </p:spPr>
        <p:style>
          <a:lnRef idx="1">
            <a:schemeClr val="accent3"/>
          </a:lnRef>
          <a:fillRef idx="3">
            <a:schemeClr val="accent3"/>
          </a:fillRef>
          <a:effectRef idx="2">
            <a:schemeClr val="accent3"/>
          </a:effectRef>
          <a:fontRef idx="minor">
            <a:schemeClr val="lt1"/>
          </a:fontRef>
        </p:style>
        <p:txBody>
          <a:bodyPr wrap="square">
            <a:spAutoFit/>
          </a:bodyPr>
          <a:lstStyle/>
          <a:p>
            <a:pPr algn="ctr">
              <a:defRPr/>
            </a:pPr>
            <a:r>
              <a:rPr lang="es-ES" sz="3600" b="1" dirty="0" smtClean="0">
                <a:solidFill>
                  <a:schemeClr val="tx1"/>
                </a:solidFill>
                <a:latin typeface="Arial" panose="020B0604020202020204" pitchFamily="34" charset="0"/>
                <a:cs typeface="Arial" panose="020B0604020202020204" pitchFamily="34" charset="0"/>
              </a:rPr>
              <a:t>Intensidad de una onda</a:t>
            </a:r>
          </a:p>
          <a:p>
            <a:pPr>
              <a:defRPr/>
            </a:pPr>
            <a:r>
              <a:rPr lang="es-ES" sz="2800" dirty="0" smtClean="0">
                <a:solidFill>
                  <a:schemeClr val="tx1"/>
                </a:solidFill>
                <a:latin typeface="Arial" panose="020B0604020202020204" pitchFamily="34" charset="0"/>
                <a:cs typeface="Arial" panose="020B0604020202020204" pitchFamily="34" charset="0"/>
              </a:rPr>
              <a:t>Se </a:t>
            </a:r>
            <a:r>
              <a:rPr lang="es-ES" sz="2800" dirty="0">
                <a:solidFill>
                  <a:schemeClr val="tx1"/>
                </a:solidFill>
                <a:latin typeface="Arial" panose="020B0604020202020204" pitchFamily="34" charset="0"/>
                <a:cs typeface="Arial" panose="020B0604020202020204" pitchFamily="34" charset="0"/>
              </a:rPr>
              <a:t>define como la potencia por unidad de área que es recibida por el observador </a:t>
            </a:r>
            <a:r>
              <a:rPr lang="es-ES" sz="2800" dirty="0" smtClean="0">
                <a:solidFill>
                  <a:schemeClr val="tx1"/>
                </a:solidFill>
                <a:latin typeface="Arial" panose="020B0604020202020204" pitchFamily="34" charset="0"/>
                <a:cs typeface="Arial" panose="020B0604020202020204" pitchFamily="34" charset="0"/>
              </a:rPr>
              <a:t>(W m</a:t>
            </a:r>
            <a:r>
              <a:rPr lang="es-ES" sz="2800" baseline="30000" dirty="0" smtClean="0">
                <a:solidFill>
                  <a:schemeClr val="tx1"/>
                </a:solidFill>
                <a:latin typeface="Arial" panose="020B0604020202020204" pitchFamily="34" charset="0"/>
                <a:cs typeface="Arial" panose="020B0604020202020204" pitchFamily="34" charset="0"/>
              </a:rPr>
              <a:t>-2</a:t>
            </a:r>
            <a:r>
              <a:rPr lang="es-ES" sz="2800" dirty="0" smtClean="0">
                <a:solidFill>
                  <a:schemeClr val="tx1"/>
                </a:solidFill>
                <a:latin typeface="Arial" panose="020B0604020202020204" pitchFamily="34" charset="0"/>
                <a:cs typeface="Arial" panose="020B0604020202020204" pitchFamily="34" charset="0"/>
              </a:rPr>
              <a:t> </a:t>
            </a:r>
            <a:r>
              <a:rPr lang="es-ES" sz="2800" dirty="0">
                <a:solidFill>
                  <a:schemeClr val="tx1"/>
                </a:solidFill>
                <a:latin typeface="Arial" panose="020B0604020202020204" pitchFamily="34" charset="0"/>
                <a:cs typeface="Arial" panose="020B0604020202020204" pitchFamily="34" charset="0"/>
              </a:rPr>
              <a:t>). </a:t>
            </a:r>
            <a:endParaRPr lang="en-US" sz="2800" dirty="0">
              <a:solidFill>
                <a:schemeClr val="tx1"/>
              </a:solidFill>
              <a:latin typeface="Arial" panose="020B0604020202020204" pitchFamily="34" charset="0"/>
              <a:cs typeface="Arial" panose="020B0604020202020204" pitchFamily="34" charset="0"/>
            </a:endParaRPr>
          </a:p>
        </p:txBody>
      </p:sp>
      <p:graphicFrame>
        <p:nvGraphicFramePr>
          <p:cNvPr id="24583" name="Object 12"/>
          <p:cNvGraphicFramePr>
            <a:graphicFrameLocks noChangeAspect="1"/>
          </p:cNvGraphicFramePr>
          <p:nvPr>
            <p:extLst>
              <p:ext uri="{D42A27DB-BD31-4B8C-83A1-F6EECF244321}">
                <p14:modId xmlns:p14="http://schemas.microsoft.com/office/powerpoint/2010/main" val="2853150950"/>
              </p:ext>
            </p:extLst>
          </p:nvPr>
        </p:nvGraphicFramePr>
        <p:xfrm>
          <a:off x="3256096" y="5445224"/>
          <a:ext cx="3332127" cy="1255259"/>
        </p:xfrm>
        <a:graphic>
          <a:graphicData uri="http://schemas.openxmlformats.org/presentationml/2006/ole">
            <mc:AlternateContent xmlns:mc="http://schemas.openxmlformats.org/markup-compatibility/2006">
              <mc:Choice xmlns:v="urn:schemas-microsoft-com:vml" Requires="v">
                <p:oleObj spid="_x0000_s117091" name="Ecuación" r:id="rId5" imgW="609600" imgH="228738" progId="Equation.3">
                  <p:embed/>
                </p:oleObj>
              </mc:Choice>
              <mc:Fallback>
                <p:oleObj name="Ecuación" r:id="rId5" imgW="609600" imgH="228738"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6096" y="5445224"/>
                        <a:ext cx="3332127" cy="1255259"/>
                      </a:xfrm>
                      <a:prstGeom prst="rect">
                        <a:avLst/>
                      </a:prstGeom>
                      <a:noFill/>
                      <a:ln>
                        <a:noFill/>
                      </a:ln>
                      <a:extLst/>
                    </p:spPr>
                  </p:pic>
                </p:oleObj>
              </mc:Fallback>
            </mc:AlternateContent>
          </a:graphicData>
        </a:graphic>
      </p:graphicFrame>
      <p:sp>
        <p:nvSpPr>
          <p:cNvPr id="8" name="Rectangle 7"/>
          <p:cNvSpPr>
            <a:spLocks noChangeArrowheads="1"/>
          </p:cNvSpPr>
          <p:nvPr/>
        </p:nvSpPr>
        <p:spPr bwMode="auto">
          <a:xfrm>
            <a:off x="-21074" y="4195891"/>
            <a:ext cx="9158724" cy="830997"/>
          </a:xfrm>
          <a:prstGeom prst="rect">
            <a:avLst/>
          </a:prstGeom>
          <a:noFill/>
          <a:ln>
            <a:noFill/>
            <a:headEnd/>
            <a:tailEnd/>
          </a:ln>
        </p:spPr>
        <p:style>
          <a:lnRef idx="1">
            <a:schemeClr val="accent3"/>
          </a:lnRef>
          <a:fillRef idx="3">
            <a:schemeClr val="accent3"/>
          </a:fillRef>
          <a:effectRef idx="2">
            <a:schemeClr val="accent3"/>
          </a:effectRef>
          <a:fontRef idx="minor">
            <a:schemeClr val="lt1"/>
          </a:fontRef>
        </p:style>
        <p:txBody>
          <a:bodyPr wrap="square" anchor="ctr">
            <a:spAutoFit/>
          </a:bodyPr>
          <a:lstStyle/>
          <a:p>
            <a:pPr eaLnBrk="0" hangingPunct="0">
              <a:defRPr/>
            </a:pPr>
            <a:r>
              <a:rPr lang="es-ES" sz="2400" dirty="0">
                <a:solidFill>
                  <a:schemeClr val="tx1"/>
                </a:solidFill>
                <a:latin typeface="Arial" panose="020B0604020202020204" pitchFamily="34" charset="0"/>
                <a:ea typeface="Calibri" pitchFamily="34" charset="0"/>
                <a:cs typeface="Arial" panose="020B0604020202020204" pitchFamily="34" charset="0"/>
              </a:rPr>
              <a:t>La intensidad de una onda es proporcional al cuadrado de su amplitud del cuadrado de la frecuencia. </a:t>
            </a:r>
          </a:p>
        </p:txBody>
      </p:sp>
    </p:spTree>
    <p:extLst>
      <p:ext uri="{BB962C8B-B14F-4D97-AF65-F5344CB8AC3E}">
        <p14:creationId xmlns:p14="http://schemas.microsoft.com/office/powerpoint/2010/main" val="374302614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3" y="0"/>
            <a:ext cx="9126537" cy="5949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058993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8538" y="1989138"/>
            <a:ext cx="4627562" cy="9080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3971" name="Rectangle 2"/>
          <p:cNvSpPr>
            <a:spLocks noChangeArrowheads="1"/>
          </p:cNvSpPr>
          <p:nvPr/>
        </p:nvSpPr>
        <p:spPr bwMode="auto">
          <a:xfrm>
            <a:off x="0" y="44450"/>
            <a:ext cx="9144000" cy="1818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s-ES" altLang="pt-BR" sz="2800" dirty="0">
                <a:solidFill>
                  <a:srgbClr val="000000"/>
                </a:solidFill>
                <a:latin typeface="Arial" panose="020B0604020202020204" pitchFamily="34" charset="0"/>
                <a:cs typeface="Arial" panose="020B0604020202020204" pitchFamily="34" charset="0"/>
              </a:rPr>
              <a:t>La intensidad media I</a:t>
            </a:r>
            <a:r>
              <a:rPr lang="es-ES" altLang="pt-BR" sz="2800" baseline="-25000" dirty="0">
                <a:solidFill>
                  <a:srgbClr val="000000"/>
                </a:solidFill>
                <a:latin typeface="Arial" panose="020B0604020202020204" pitchFamily="34" charset="0"/>
                <a:cs typeface="Arial" panose="020B0604020202020204" pitchFamily="34" charset="0"/>
              </a:rPr>
              <a:t>2</a:t>
            </a:r>
            <a:r>
              <a:rPr lang="es-ES" altLang="pt-BR" sz="2800" dirty="0">
                <a:solidFill>
                  <a:srgbClr val="000000"/>
                </a:solidFill>
                <a:latin typeface="Arial" panose="020B0604020202020204" pitchFamily="34" charset="0"/>
                <a:cs typeface="Arial" panose="020B0604020202020204" pitchFamily="34" charset="0"/>
              </a:rPr>
              <a:t> en una esfera con diferente radio r</a:t>
            </a:r>
            <a:r>
              <a:rPr lang="es-ES" altLang="pt-BR" sz="2800" baseline="-25000" dirty="0">
                <a:solidFill>
                  <a:srgbClr val="000000"/>
                </a:solidFill>
                <a:latin typeface="Arial" panose="020B0604020202020204" pitchFamily="34" charset="0"/>
                <a:cs typeface="Arial" panose="020B0604020202020204" pitchFamily="34" charset="0"/>
              </a:rPr>
              <a:t>2</a:t>
            </a:r>
            <a:r>
              <a:rPr lang="es-ES" altLang="pt-BR" sz="2800" dirty="0">
                <a:solidFill>
                  <a:srgbClr val="000000"/>
                </a:solidFill>
                <a:latin typeface="Arial" panose="020B0604020202020204" pitchFamily="34" charset="0"/>
                <a:cs typeface="Arial" panose="020B0604020202020204" pitchFamily="34" charset="0"/>
              </a:rPr>
              <a:t> está dada por una expresión similar. </a:t>
            </a:r>
          </a:p>
          <a:p>
            <a:pPr eaLnBrk="1" hangingPunct="1">
              <a:buClrTx/>
              <a:buFontTx/>
              <a:buNone/>
            </a:pPr>
            <a:r>
              <a:rPr lang="es-ES" altLang="pt-BR" sz="2800" dirty="0">
                <a:solidFill>
                  <a:srgbClr val="000000"/>
                </a:solidFill>
                <a:latin typeface="Arial" panose="020B0604020202020204" pitchFamily="34" charset="0"/>
                <a:cs typeface="Arial" panose="020B0604020202020204" pitchFamily="34" charset="0"/>
              </a:rPr>
              <a:t>Si no se absorbe energía entre las dos esferas, la potencia P deberá ser la misma en ambas, así que:</a:t>
            </a:r>
          </a:p>
        </p:txBody>
      </p:sp>
      <p:sp>
        <p:nvSpPr>
          <p:cNvPr id="83973" name="Text Box 4"/>
          <p:cNvSpPr txBox="1">
            <a:spLocks noChangeArrowheads="1"/>
          </p:cNvSpPr>
          <p:nvPr/>
        </p:nvSpPr>
        <p:spPr bwMode="auto">
          <a:xfrm>
            <a:off x="10319" y="3171145"/>
            <a:ext cx="9144000" cy="13256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s-ES" altLang="pt-BR" sz="2800" dirty="0">
                <a:solidFill>
                  <a:srgbClr val="000000"/>
                </a:solidFill>
                <a:latin typeface="Arial" panose="020B0604020202020204" pitchFamily="34" charset="0"/>
                <a:cs typeface="Arial" panose="020B0604020202020204" pitchFamily="34" charset="0"/>
              </a:rPr>
              <a:t>Así, se tiene la: </a:t>
            </a:r>
            <a:r>
              <a:rPr lang="es-ES" altLang="pt-BR" sz="2800" b="1" dirty="0">
                <a:solidFill>
                  <a:srgbClr val="000000"/>
                </a:solidFill>
                <a:latin typeface="Arial" panose="020B0604020202020204" pitchFamily="34" charset="0"/>
                <a:cs typeface="Arial" panose="020B0604020202020204" pitchFamily="34" charset="0"/>
              </a:rPr>
              <a:t>ley del inverso del cuadrado para la intensidad.</a:t>
            </a:r>
          </a:p>
          <a:p>
            <a:pPr eaLnBrk="1" hangingPunct="1">
              <a:buClrTx/>
              <a:buFontTx/>
              <a:buNone/>
            </a:pPr>
            <a:endParaRPr lang="es-ES" altLang="pt-BR" b="1" dirty="0">
              <a:solidFill>
                <a:srgbClr val="000000"/>
              </a:solidFill>
            </a:endParaRPr>
          </a:p>
        </p:txBody>
      </p:sp>
      <p:pic>
        <p:nvPicPr>
          <p:cNvPr id="8397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824" y="3833955"/>
            <a:ext cx="3472820" cy="23992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0" y="1588"/>
            <a:ext cx="9143999" cy="4579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268288" indent="-268288">
              <a:tabLst>
                <a:tab pos="268288" algn="l"/>
                <a:tab pos="715963" algn="l"/>
                <a:tab pos="1165225" algn="l"/>
                <a:tab pos="1614488" algn="l"/>
                <a:tab pos="2063750" algn="l"/>
                <a:tab pos="2513013" algn="l"/>
                <a:tab pos="2962275" algn="l"/>
                <a:tab pos="3411538" algn="l"/>
                <a:tab pos="3860800" algn="l"/>
                <a:tab pos="4310063" algn="l"/>
                <a:tab pos="4759325" algn="l"/>
                <a:tab pos="5208588" algn="l"/>
                <a:tab pos="5657850" algn="l"/>
                <a:tab pos="6107113" algn="l"/>
                <a:tab pos="6556375" algn="l"/>
                <a:tab pos="7005638" algn="l"/>
                <a:tab pos="7454900" algn="l"/>
                <a:tab pos="7904163" algn="l"/>
                <a:tab pos="8353425" algn="l"/>
                <a:tab pos="8802688" algn="l"/>
                <a:tab pos="9251950" algn="l"/>
              </a:tabLst>
              <a:defRPr sz="2400">
                <a:solidFill>
                  <a:srgbClr val="FFFFFF"/>
                </a:solidFill>
                <a:latin typeface="Times New Roman" pitchFamily="16" charset="0"/>
                <a:ea typeface="Microsoft YaHei" charset="-122"/>
              </a:defRPr>
            </a:lvl1pPr>
            <a:lvl2pPr>
              <a:tabLst>
                <a:tab pos="268288" algn="l"/>
                <a:tab pos="715963" algn="l"/>
                <a:tab pos="1165225" algn="l"/>
                <a:tab pos="1614488" algn="l"/>
                <a:tab pos="2063750" algn="l"/>
                <a:tab pos="2513013" algn="l"/>
                <a:tab pos="2962275" algn="l"/>
                <a:tab pos="3411538" algn="l"/>
                <a:tab pos="3860800" algn="l"/>
                <a:tab pos="4310063" algn="l"/>
                <a:tab pos="4759325" algn="l"/>
                <a:tab pos="5208588" algn="l"/>
                <a:tab pos="5657850" algn="l"/>
                <a:tab pos="6107113" algn="l"/>
                <a:tab pos="6556375" algn="l"/>
                <a:tab pos="7005638" algn="l"/>
                <a:tab pos="7454900" algn="l"/>
                <a:tab pos="7904163" algn="l"/>
                <a:tab pos="8353425" algn="l"/>
                <a:tab pos="8802688" algn="l"/>
                <a:tab pos="9251950" algn="l"/>
              </a:tabLst>
              <a:defRPr sz="2400">
                <a:solidFill>
                  <a:srgbClr val="FFFFFF"/>
                </a:solidFill>
                <a:latin typeface="Times New Roman" pitchFamily="16" charset="0"/>
                <a:ea typeface="Microsoft YaHei" charset="-122"/>
              </a:defRPr>
            </a:lvl2pPr>
            <a:lvl3pPr>
              <a:tabLst>
                <a:tab pos="268288" algn="l"/>
                <a:tab pos="715963" algn="l"/>
                <a:tab pos="1165225" algn="l"/>
                <a:tab pos="1614488" algn="l"/>
                <a:tab pos="2063750" algn="l"/>
                <a:tab pos="2513013" algn="l"/>
                <a:tab pos="2962275" algn="l"/>
                <a:tab pos="3411538" algn="l"/>
                <a:tab pos="3860800" algn="l"/>
                <a:tab pos="4310063" algn="l"/>
                <a:tab pos="4759325" algn="l"/>
                <a:tab pos="5208588" algn="l"/>
                <a:tab pos="5657850" algn="l"/>
                <a:tab pos="6107113" algn="l"/>
                <a:tab pos="6556375" algn="l"/>
                <a:tab pos="7005638" algn="l"/>
                <a:tab pos="7454900" algn="l"/>
                <a:tab pos="7904163" algn="l"/>
                <a:tab pos="8353425" algn="l"/>
                <a:tab pos="8802688" algn="l"/>
                <a:tab pos="9251950" algn="l"/>
              </a:tabLst>
              <a:defRPr sz="2400">
                <a:solidFill>
                  <a:srgbClr val="FFFFFF"/>
                </a:solidFill>
                <a:latin typeface="Times New Roman" pitchFamily="16" charset="0"/>
                <a:ea typeface="Microsoft YaHei" charset="-122"/>
              </a:defRPr>
            </a:lvl3pPr>
            <a:lvl4pPr>
              <a:tabLst>
                <a:tab pos="268288" algn="l"/>
                <a:tab pos="715963" algn="l"/>
                <a:tab pos="1165225" algn="l"/>
                <a:tab pos="1614488" algn="l"/>
                <a:tab pos="2063750" algn="l"/>
                <a:tab pos="2513013" algn="l"/>
                <a:tab pos="2962275" algn="l"/>
                <a:tab pos="3411538" algn="l"/>
                <a:tab pos="3860800" algn="l"/>
                <a:tab pos="4310063" algn="l"/>
                <a:tab pos="4759325" algn="l"/>
                <a:tab pos="5208588" algn="l"/>
                <a:tab pos="5657850" algn="l"/>
                <a:tab pos="6107113" algn="l"/>
                <a:tab pos="6556375" algn="l"/>
                <a:tab pos="7005638" algn="l"/>
                <a:tab pos="7454900" algn="l"/>
                <a:tab pos="7904163" algn="l"/>
                <a:tab pos="8353425" algn="l"/>
                <a:tab pos="8802688" algn="l"/>
                <a:tab pos="9251950" algn="l"/>
              </a:tabLst>
              <a:defRPr sz="2400">
                <a:solidFill>
                  <a:srgbClr val="FFFFFF"/>
                </a:solidFill>
                <a:latin typeface="Times New Roman" pitchFamily="16" charset="0"/>
                <a:ea typeface="Microsoft YaHei" charset="-122"/>
              </a:defRPr>
            </a:lvl4pPr>
            <a:lvl5pPr>
              <a:tabLst>
                <a:tab pos="268288" algn="l"/>
                <a:tab pos="715963" algn="l"/>
                <a:tab pos="1165225" algn="l"/>
                <a:tab pos="1614488" algn="l"/>
                <a:tab pos="2063750" algn="l"/>
                <a:tab pos="2513013" algn="l"/>
                <a:tab pos="2962275" algn="l"/>
                <a:tab pos="3411538" algn="l"/>
                <a:tab pos="3860800" algn="l"/>
                <a:tab pos="4310063" algn="l"/>
                <a:tab pos="4759325" algn="l"/>
                <a:tab pos="5208588" algn="l"/>
                <a:tab pos="5657850" algn="l"/>
                <a:tab pos="6107113" algn="l"/>
                <a:tab pos="6556375" algn="l"/>
                <a:tab pos="7005638" algn="l"/>
                <a:tab pos="7454900" algn="l"/>
                <a:tab pos="7904163" algn="l"/>
                <a:tab pos="8353425" algn="l"/>
                <a:tab pos="8802688" algn="l"/>
                <a:tab pos="9251950" algn="l"/>
              </a:tabLst>
              <a:defRPr sz="2400">
                <a:solidFill>
                  <a:srgbClr val="FFFFFF"/>
                </a:solidFill>
                <a:latin typeface="Times New Roman" pitchFamily="16" charset="0"/>
                <a:ea typeface="Microsoft YaHei" charset="-122"/>
              </a:defRPr>
            </a:lvl5pPr>
            <a:lvl6pPr marL="2514600" indent="-228600" defTabSz="449263" fontAlgn="base">
              <a:spcBef>
                <a:spcPct val="0"/>
              </a:spcBef>
              <a:spcAft>
                <a:spcPct val="0"/>
              </a:spcAft>
              <a:buClr>
                <a:srgbClr val="000000"/>
              </a:buClr>
              <a:buSzPct val="100000"/>
              <a:buFont typeface="Times New Roman" pitchFamily="16" charset="0"/>
              <a:tabLst>
                <a:tab pos="268288" algn="l"/>
                <a:tab pos="715963" algn="l"/>
                <a:tab pos="1165225" algn="l"/>
                <a:tab pos="1614488" algn="l"/>
                <a:tab pos="2063750" algn="l"/>
                <a:tab pos="2513013" algn="l"/>
                <a:tab pos="2962275" algn="l"/>
                <a:tab pos="3411538" algn="l"/>
                <a:tab pos="3860800" algn="l"/>
                <a:tab pos="4310063" algn="l"/>
                <a:tab pos="4759325" algn="l"/>
                <a:tab pos="5208588" algn="l"/>
                <a:tab pos="5657850" algn="l"/>
                <a:tab pos="6107113" algn="l"/>
                <a:tab pos="6556375" algn="l"/>
                <a:tab pos="7005638" algn="l"/>
                <a:tab pos="7454900" algn="l"/>
                <a:tab pos="7904163" algn="l"/>
                <a:tab pos="8353425" algn="l"/>
                <a:tab pos="8802688" algn="l"/>
                <a:tab pos="9251950" algn="l"/>
              </a:tabLst>
              <a:defRPr sz="2400">
                <a:solidFill>
                  <a:srgbClr val="FFFFFF"/>
                </a:solidFill>
                <a:latin typeface="Times New Roman" pitchFamily="16" charset="0"/>
                <a:ea typeface="Microsoft YaHei" charset="-122"/>
              </a:defRPr>
            </a:lvl6pPr>
            <a:lvl7pPr marL="2971800" indent="-228600" defTabSz="449263" fontAlgn="base">
              <a:spcBef>
                <a:spcPct val="0"/>
              </a:spcBef>
              <a:spcAft>
                <a:spcPct val="0"/>
              </a:spcAft>
              <a:buClr>
                <a:srgbClr val="000000"/>
              </a:buClr>
              <a:buSzPct val="100000"/>
              <a:buFont typeface="Times New Roman" pitchFamily="16" charset="0"/>
              <a:tabLst>
                <a:tab pos="268288" algn="l"/>
                <a:tab pos="715963" algn="l"/>
                <a:tab pos="1165225" algn="l"/>
                <a:tab pos="1614488" algn="l"/>
                <a:tab pos="2063750" algn="l"/>
                <a:tab pos="2513013" algn="l"/>
                <a:tab pos="2962275" algn="l"/>
                <a:tab pos="3411538" algn="l"/>
                <a:tab pos="3860800" algn="l"/>
                <a:tab pos="4310063" algn="l"/>
                <a:tab pos="4759325" algn="l"/>
                <a:tab pos="5208588" algn="l"/>
                <a:tab pos="5657850" algn="l"/>
                <a:tab pos="6107113" algn="l"/>
                <a:tab pos="6556375" algn="l"/>
                <a:tab pos="7005638" algn="l"/>
                <a:tab pos="7454900" algn="l"/>
                <a:tab pos="7904163" algn="l"/>
                <a:tab pos="8353425" algn="l"/>
                <a:tab pos="8802688" algn="l"/>
                <a:tab pos="9251950" algn="l"/>
              </a:tabLst>
              <a:defRPr sz="2400">
                <a:solidFill>
                  <a:srgbClr val="FFFFFF"/>
                </a:solidFill>
                <a:latin typeface="Times New Roman" pitchFamily="16" charset="0"/>
                <a:ea typeface="Microsoft YaHei" charset="-122"/>
              </a:defRPr>
            </a:lvl7pPr>
            <a:lvl8pPr marL="3429000" indent="-228600" defTabSz="449263" fontAlgn="base">
              <a:spcBef>
                <a:spcPct val="0"/>
              </a:spcBef>
              <a:spcAft>
                <a:spcPct val="0"/>
              </a:spcAft>
              <a:buClr>
                <a:srgbClr val="000000"/>
              </a:buClr>
              <a:buSzPct val="100000"/>
              <a:buFont typeface="Times New Roman" pitchFamily="16" charset="0"/>
              <a:tabLst>
                <a:tab pos="268288" algn="l"/>
                <a:tab pos="715963" algn="l"/>
                <a:tab pos="1165225" algn="l"/>
                <a:tab pos="1614488" algn="l"/>
                <a:tab pos="2063750" algn="l"/>
                <a:tab pos="2513013" algn="l"/>
                <a:tab pos="2962275" algn="l"/>
                <a:tab pos="3411538" algn="l"/>
                <a:tab pos="3860800" algn="l"/>
                <a:tab pos="4310063" algn="l"/>
                <a:tab pos="4759325" algn="l"/>
                <a:tab pos="5208588" algn="l"/>
                <a:tab pos="5657850" algn="l"/>
                <a:tab pos="6107113" algn="l"/>
                <a:tab pos="6556375" algn="l"/>
                <a:tab pos="7005638" algn="l"/>
                <a:tab pos="7454900" algn="l"/>
                <a:tab pos="7904163" algn="l"/>
                <a:tab pos="8353425" algn="l"/>
                <a:tab pos="8802688" algn="l"/>
                <a:tab pos="9251950" algn="l"/>
              </a:tabLst>
              <a:defRPr sz="2400">
                <a:solidFill>
                  <a:srgbClr val="FFFFFF"/>
                </a:solidFill>
                <a:latin typeface="Times New Roman" pitchFamily="16" charset="0"/>
                <a:ea typeface="Microsoft YaHei" charset="-122"/>
              </a:defRPr>
            </a:lvl8pPr>
            <a:lvl9pPr marL="3886200" indent="-228600" defTabSz="449263" fontAlgn="base">
              <a:spcBef>
                <a:spcPct val="0"/>
              </a:spcBef>
              <a:spcAft>
                <a:spcPct val="0"/>
              </a:spcAft>
              <a:buClr>
                <a:srgbClr val="000000"/>
              </a:buClr>
              <a:buSzPct val="100000"/>
              <a:buFont typeface="Times New Roman" pitchFamily="16" charset="0"/>
              <a:tabLst>
                <a:tab pos="268288" algn="l"/>
                <a:tab pos="715963" algn="l"/>
                <a:tab pos="1165225" algn="l"/>
                <a:tab pos="1614488" algn="l"/>
                <a:tab pos="2063750" algn="l"/>
                <a:tab pos="2513013" algn="l"/>
                <a:tab pos="2962275" algn="l"/>
                <a:tab pos="3411538" algn="l"/>
                <a:tab pos="3860800" algn="l"/>
                <a:tab pos="4310063" algn="l"/>
                <a:tab pos="4759325" algn="l"/>
                <a:tab pos="5208588" algn="l"/>
                <a:tab pos="5657850" algn="l"/>
                <a:tab pos="6107113" algn="l"/>
                <a:tab pos="6556375" algn="l"/>
                <a:tab pos="7005638" algn="l"/>
                <a:tab pos="7454900" algn="l"/>
                <a:tab pos="7904163" algn="l"/>
                <a:tab pos="8353425" algn="l"/>
                <a:tab pos="8802688" algn="l"/>
                <a:tab pos="9251950" algn="l"/>
              </a:tabLst>
              <a:defRPr sz="2400">
                <a:solidFill>
                  <a:srgbClr val="FFFFFF"/>
                </a:solidFill>
                <a:latin typeface="Times New Roman" pitchFamily="16" charset="0"/>
                <a:ea typeface="Microsoft YaHei" charset="-122"/>
              </a:defRPr>
            </a:lvl9pPr>
          </a:lstStyle>
          <a:p>
            <a:pPr marL="0" indent="0">
              <a:spcBef>
                <a:spcPts val="400"/>
              </a:spcBef>
              <a:buFont typeface="Times New Roman" pitchFamily="16" charset="0"/>
              <a:buNone/>
              <a:defRPr/>
            </a:pPr>
            <a:r>
              <a:rPr lang="es-PE" sz="2800" dirty="0">
                <a:solidFill>
                  <a:srgbClr val="000000"/>
                </a:solidFill>
                <a:latin typeface="Arial" panose="020B0604020202020204" pitchFamily="34" charset="0"/>
                <a:cs typeface="Arial" panose="020B0604020202020204" pitchFamily="34" charset="0"/>
              </a:rPr>
              <a:t>Otros tipos de ondas como las ondas sonoras y las ondas sísmicas, transportan energías en tres dimensiones. </a:t>
            </a:r>
          </a:p>
          <a:p>
            <a:pPr marL="0" indent="0">
              <a:spcBef>
                <a:spcPts val="400"/>
              </a:spcBef>
              <a:buFont typeface="Times New Roman" pitchFamily="16" charset="0"/>
              <a:buNone/>
              <a:defRPr/>
            </a:pPr>
            <a:r>
              <a:rPr lang="es-PE" sz="2800" dirty="0">
                <a:solidFill>
                  <a:srgbClr val="000000"/>
                </a:solidFill>
                <a:latin typeface="Arial" panose="020B0604020202020204" pitchFamily="34" charset="0"/>
                <a:cs typeface="Arial" panose="020B0604020202020204" pitchFamily="34" charset="0"/>
              </a:rPr>
              <a:t>En este caso se define la Intensidad (</a:t>
            </a:r>
            <a:r>
              <a:rPr lang="es-PE" sz="2800" i="1" dirty="0">
                <a:solidFill>
                  <a:srgbClr val="000000"/>
                </a:solidFill>
                <a:latin typeface="Arial" panose="020B0604020202020204" pitchFamily="34" charset="0"/>
                <a:cs typeface="Arial" panose="020B0604020202020204" pitchFamily="34" charset="0"/>
              </a:rPr>
              <a:t>I</a:t>
            </a:r>
            <a:r>
              <a:rPr lang="es-PE" sz="2800" dirty="0">
                <a:solidFill>
                  <a:srgbClr val="000000"/>
                </a:solidFill>
                <a:latin typeface="Arial" panose="020B0604020202020204" pitchFamily="34" charset="0"/>
                <a:cs typeface="Arial" panose="020B0604020202020204" pitchFamily="34" charset="0"/>
              </a:rPr>
              <a:t>) como la potencia media por unidad de área de una superficie perpendicular a la dirección de propagación de la onda y se mide en W/m</a:t>
            </a:r>
            <a:r>
              <a:rPr lang="es-PE" sz="2800" baseline="30000" dirty="0">
                <a:solidFill>
                  <a:srgbClr val="000000"/>
                </a:solidFill>
                <a:latin typeface="Arial" panose="020B0604020202020204" pitchFamily="34" charset="0"/>
                <a:cs typeface="Arial" panose="020B0604020202020204" pitchFamily="34" charset="0"/>
              </a:rPr>
              <a:t>2</a:t>
            </a:r>
            <a:r>
              <a:rPr lang="es-PE" sz="2800" dirty="0">
                <a:solidFill>
                  <a:srgbClr val="000000"/>
                </a:solidFill>
                <a:latin typeface="Arial" panose="020B0604020202020204" pitchFamily="34" charset="0"/>
                <a:cs typeface="Arial" panose="020B0604020202020204" pitchFamily="34" charset="0"/>
              </a:rPr>
              <a:t>.</a:t>
            </a:r>
          </a:p>
          <a:p>
            <a:pPr marL="269875" algn="just">
              <a:spcBef>
                <a:spcPts val="400"/>
              </a:spcBef>
              <a:buClrTx/>
              <a:buFontTx/>
              <a:buNone/>
              <a:defRPr/>
            </a:pPr>
            <a:endParaRPr lang="es-PE" sz="1600" dirty="0">
              <a:solidFill>
                <a:srgbClr val="000000"/>
              </a:solidFill>
            </a:endParaRPr>
          </a:p>
          <a:p>
            <a:pPr marL="269875" algn="just">
              <a:spcBef>
                <a:spcPts val="400"/>
              </a:spcBef>
              <a:buClrTx/>
              <a:buFontTx/>
              <a:buNone/>
              <a:defRPr/>
            </a:pPr>
            <a:endParaRPr lang="es-PE" sz="1600" dirty="0">
              <a:solidFill>
                <a:srgbClr val="000000"/>
              </a:solidFill>
            </a:endParaRPr>
          </a:p>
          <a:p>
            <a:pPr marL="269875" algn="just">
              <a:spcBef>
                <a:spcPts val="400"/>
              </a:spcBef>
              <a:buClrTx/>
              <a:buFontTx/>
              <a:buNone/>
              <a:defRPr/>
            </a:pPr>
            <a:endParaRPr lang="es-PE" sz="1600" dirty="0">
              <a:solidFill>
                <a:srgbClr val="000000"/>
              </a:solidFill>
            </a:endParaRPr>
          </a:p>
          <a:p>
            <a:pPr marL="269875" algn="just">
              <a:spcBef>
                <a:spcPts val="400"/>
              </a:spcBef>
              <a:buClrTx/>
              <a:buFontTx/>
              <a:buNone/>
              <a:defRPr/>
            </a:pPr>
            <a:endParaRPr lang="es-PE" sz="1600" dirty="0">
              <a:solidFill>
                <a:srgbClr val="000000"/>
              </a:solidFill>
            </a:endParaRPr>
          </a:p>
          <a:p>
            <a:pPr marL="269875" algn="just">
              <a:spcBef>
                <a:spcPts val="400"/>
              </a:spcBef>
              <a:buClrTx/>
              <a:buFontTx/>
              <a:buNone/>
              <a:defRPr/>
            </a:pPr>
            <a:endParaRPr lang="es-PE" sz="1600" dirty="0">
              <a:solidFill>
                <a:srgbClr val="000000"/>
              </a:solidFill>
            </a:endParaRPr>
          </a:p>
          <a:p>
            <a:pPr marL="269875" algn="just">
              <a:spcBef>
                <a:spcPts val="400"/>
              </a:spcBef>
              <a:buClrTx/>
              <a:buFontTx/>
              <a:buNone/>
              <a:defRPr/>
            </a:pPr>
            <a:endParaRPr lang="es-PE" sz="1600" dirty="0">
              <a:solidFill>
                <a:srgbClr val="000000"/>
              </a:solidFill>
            </a:endParaRPr>
          </a:p>
          <a:p>
            <a:pPr marL="269875" algn="just">
              <a:spcBef>
                <a:spcPts val="400"/>
              </a:spcBef>
              <a:buClrTx/>
              <a:buFontTx/>
              <a:buNone/>
              <a:defRPr/>
            </a:pPr>
            <a:endParaRPr lang="es-PE" sz="1600" dirty="0">
              <a:solidFill>
                <a:srgbClr val="000000"/>
              </a:solidFill>
            </a:endParaRPr>
          </a:p>
          <a:p>
            <a:pPr marL="269875" algn="just">
              <a:spcBef>
                <a:spcPts val="400"/>
              </a:spcBef>
              <a:buClrTx/>
              <a:buFontTx/>
              <a:buNone/>
              <a:defRPr/>
            </a:pPr>
            <a:endParaRPr lang="es-PE" sz="1600" dirty="0">
              <a:solidFill>
                <a:srgbClr val="000000"/>
              </a:solidFill>
            </a:endParaRPr>
          </a:p>
          <a:p>
            <a:pPr marL="269875" algn="just">
              <a:spcBef>
                <a:spcPts val="400"/>
              </a:spcBef>
              <a:buClrTx/>
              <a:buFontTx/>
              <a:buNone/>
              <a:defRPr/>
            </a:pPr>
            <a:endParaRPr lang="es-PE" sz="1600" dirty="0">
              <a:solidFill>
                <a:srgbClr val="000000"/>
              </a:solidFill>
            </a:endParaRPr>
          </a:p>
          <a:p>
            <a:pPr marL="269875" algn="just">
              <a:spcBef>
                <a:spcPts val="400"/>
              </a:spcBef>
              <a:buClrTx/>
              <a:buFontTx/>
              <a:buNone/>
              <a:defRPr/>
            </a:pPr>
            <a:endParaRPr lang="es-PE" sz="1600" dirty="0">
              <a:solidFill>
                <a:srgbClr val="000000"/>
              </a:solidFill>
            </a:endParaRPr>
          </a:p>
          <a:p>
            <a:pPr marL="269875" algn="just">
              <a:spcBef>
                <a:spcPts val="400"/>
              </a:spcBef>
              <a:buClrTx/>
              <a:buFontTx/>
              <a:buNone/>
              <a:defRPr/>
            </a:pPr>
            <a:endParaRPr lang="es-PE" sz="1600" dirty="0">
              <a:solidFill>
                <a:srgbClr val="000000"/>
              </a:solidFill>
            </a:endParaRPr>
          </a:p>
        </p:txBody>
      </p:sp>
      <p:pic>
        <p:nvPicPr>
          <p:cNvPr id="3" name="Imagen 2"/>
          <p:cNvPicPr>
            <a:picLocks noChangeAspect="1"/>
          </p:cNvPicPr>
          <p:nvPr/>
        </p:nvPicPr>
        <p:blipFill>
          <a:blip r:embed="rId2"/>
          <a:stretch>
            <a:fillRect/>
          </a:stretch>
        </p:blipFill>
        <p:spPr>
          <a:xfrm>
            <a:off x="3437800" y="2780929"/>
            <a:ext cx="4369503" cy="4054584"/>
          </a:xfrm>
          <a:prstGeom prst="rect">
            <a:avLst/>
          </a:prstGeom>
        </p:spPr>
      </p:pic>
    </p:spTree>
    <p:extLst>
      <p:ext uri="{BB962C8B-B14F-4D97-AF65-F5344CB8AC3E}">
        <p14:creationId xmlns:p14="http://schemas.microsoft.com/office/powerpoint/2010/main" val="289580602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2"/>
          <p:cNvSpPr txBox="1">
            <a:spLocks noChangeArrowheads="1"/>
          </p:cNvSpPr>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r" eaLnBrk="1" hangingPunct="1">
              <a:buClrTx/>
              <a:buFontTx/>
              <a:buNone/>
            </a:pPr>
            <a:fld id="{FAB20DB2-5539-44DA-A538-565AA1BCD48D}" type="slidenum">
              <a:rPr lang="es-ES" altLang="pt-BR" sz="1400">
                <a:solidFill>
                  <a:srgbClr val="FFFFFF"/>
                </a:solidFill>
                <a:latin typeface="Garamond" panose="02020404030301010803" pitchFamily="18" charset="0"/>
              </a:rPr>
              <a:pPr algn="r" eaLnBrk="1" hangingPunct="1">
                <a:buClrTx/>
                <a:buFontTx/>
                <a:buNone/>
              </a:pPr>
              <a:t>108</a:t>
            </a:fld>
            <a:endParaRPr lang="es-ES" altLang="pt-BR" sz="1400">
              <a:solidFill>
                <a:srgbClr val="FFFFFF"/>
              </a:solidFill>
              <a:latin typeface="Garamond" panose="02020404030301010803" pitchFamily="18" charset="0"/>
            </a:endParaRPr>
          </a:p>
        </p:txBody>
      </p:sp>
      <p:pic>
        <p:nvPicPr>
          <p:cNvPr id="68613" name="Picture 5"/>
          <p:cNvPicPr>
            <a:picLocks noChangeAspect="1" noChangeArrowheads="1"/>
          </p:cNvPicPr>
          <p:nvPr/>
        </p:nvPicPr>
        <p:blipFill>
          <a:blip r:embed="rId3">
            <a:extLst>
              <a:ext uri="{28A0092B-C50C-407E-A947-70E740481C1C}">
                <a14:useLocalDpi xmlns:a14="http://schemas.microsoft.com/office/drawing/2010/main" val="0"/>
              </a:ext>
            </a:extLst>
          </a:blip>
          <a:srcRect l="26599" t="23640" r="26634" b="14366"/>
          <a:stretch>
            <a:fillRect/>
          </a:stretch>
        </p:blipFill>
        <p:spPr bwMode="auto">
          <a:xfrm>
            <a:off x="1187574" y="1733746"/>
            <a:ext cx="4464546" cy="4433692"/>
          </a:xfrm>
          <a:prstGeom prst="rect">
            <a:avLst/>
          </a:prstGeom>
          <a:solidFill>
            <a:srgbClr val="FF0000"/>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8614" name="Text Box 6"/>
          <p:cNvSpPr txBox="1">
            <a:spLocks noChangeArrowheads="1"/>
          </p:cNvSpPr>
          <p:nvPr/>
        </p:nvSpPr>
        <p:spPr bwMode="auto">
          <a:xfrm>
            <a:off x="288032" y="1340768"/>
            <a:ext cx="1619672" cy="811367"/>
          </a:xfrm>
          <a:prstGeom prst="rect">
            <a:avLst/>
          </a:prstGeom>
          <a:solidFill>
            <a:srgbClr val="FFFFFF"/>
          </a:solidFill>
          <a:ln w="9360" cap="sq"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000" tIns="36000" rIns="36000" bIns="360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ctr" eaLnBrk="1" hangingPunct="1">
              <a:buClrTx/>
              <a:buFontTx/>
              <a:buNone/>
            </a:pPr>
            <a:r>
              <a:rPr lang="es-PE" altLang="pt-BR" dirty="0">
                <a:solidFill>
                  <a:srgbClr val="000000"/>
                </a:solidFill>
                <a:cs typeface="Arial" panose="020B0604020202020204" pitchFamily="34" charset="0"/>
              </a:rPr>
              <a:t>Intensidad </a:t>
            </a:r>
            <a:r>
              <a:rPr lang="es-PE" altLang="pt-BR" i="1" dirty="0">
                <a:solidFill>
                  <a:srgbClr val="000000"/>
                </a:solidFill>
                <a:cs typeface="Arial" panose="020B0604020202020204" pitchFamily="34" charset="0"/>
              </a:rPr>
              <a:t>I</a:t>
            </a:r>
            <a:r>
              <a:rPr lang="es-PE" altLang="pt-BR" baseline="-25000" dirty="0">
                <a:solidFill>
                  <a:srgbClr val="000000"/>
                </a:solidFill>
                <a:cs typeface="Arial" panose="020B0604020202020204" pitchFamily="34" charset="0"/>
              </a:rPr>
              <a:t>1</a:t>
            </a:r>
          </a:p>
        </p:txBody>
      </p:sp>
      <p:sp>
        <p:nvSpPr>
          <p:cNvPr id="68615" name="Line 7"/>
          <p:cNvSpPr>
            <a:spLocks noChangeShapeType="1"/>
          </p:cNvSpPr>
          <p:nvPr/>
        </p:nvSpPr>
        <p:spPr bwMode="auto">
          <a:xfrm flipV="1">
            <a:off x="2724150" y="3859213"/>
            <a:ext cx="127000" cy="244475"/>
          </a:xfrm>
          <a:prstGeom prst="line">
            <a:avLst/>
          </a:prstGeom>
          <a:noFill/>
          <a:ln w="381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pt-BR"/>
          </a:p>
        </p:txBody>
      </p:sp>
      <p:sp>
        <p:nvSpPr>
          <p:cNvPr id="68617" name="Text Box 9"/>
          <p:cNvSpPr txBox="1">
            <a:spLocks noChangeArrowheads="1"/>
          </p:cNvSpPr>
          <p:nvPr/>
        </p:nvSpPr>
        <p:spPr bwMode="auto">
          <a:xfrm>
            <a:off x="817563" y="6165850"/>
            <a:ext cx="2033587" cy="688256"/>
          </a:xfrm>
          <a:prstGeom prst="rect">
            <a:avLst/>
          </a:prstGeom>
          <a:solidFill>
            <a:srgbClr val="FFFFFF"/>
          </a:solidFill>
          <a:ln w="9360"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000" tIns="36000" rIns="36000" bIns="360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ctr" eaLnBrk="1" hangingPunct="1">
              <a:buClrTx/>
              <a:buFontTx/>
              <a:buNone/>
            </a:pPr>
            <a:r>
              <a:rPr lang="es-PE" altLang="pt-BR" sz="2000" dirty="0">
                <a:solidFill>
                  <a:srgbClr val="000000"/>
                </a:solidFill>
                <a:latin typeface="Arial" panose="020B0604020202020204" pitchFamily="34" charset="0"/>
                <a:cs typeface="Arial" panose="020B0604020202020204" pitchFamily="34" charset="0"/>
              </a:rPr>
              <a:t>Fuente de las ondas</a:t>
            </a:r>
          </a:p>
        </p:txBody>
      </p:sp>
      <p:sp>
        <p:nvSpPr>
          <p:cNvPr id="68618" name="Text Box 10"/>
          <p:cNvSpPr txBox="1">
            <a:spLocks noChangeArrowheads="1"/>
          </p:cNvSpPr>
          <p:nvPr/>
        </p:nvSpPr>
        <p:spPr bwMode="auto">
          <a:xfrm>
            <a:off x="6372200" y="2436813"/>
            <a:ext cx="2771800" cy="1180699"/>
          </a:xfrm>
          <a:prstGeom prst="rect">
            <a:avLst/>
          </a:prstGeom>
          <a:solidFill>
            <a:srgbClr val="FFFFFF"/>
          </a:solidFill>
          <a:ln w="9360" cap="sq">
            <a:solidFill>
              <a:srgbClr val="0099CC"/>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6000" tIns="36000" rIns="36000" bIns="360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s-PE" altLang="pt-BR" i="1" dirty="0">
                <a:solidFill>
                  <a:srgbClr val="000000"/>
                </a:solidFill>
                <a:latin typeface="Arial" panose="020B0604020202020204" pitchFamily="34" charset="0"/>
                <a:cs typeface="Arial" panose="020B0604020202020204" pitchFamily="34" charset="0"/>
              </a:rPr>
              <a:t>I</a:t>
            </a:r>
            <a:r>
              <a:rPr lang="es-PE" altLang="pt-BR" baseline="-25000" dirty="0">
                <a:solidFill>
                  <a:srgbClr val="000000"/>
                </a:solidFill>
                <a:latin typeface="Arial" panose="020B0604020202020204" pitchFamily="34" charset="0"/>
                <a:cs typeface="Arial" panose="020B0604020202020204" pitchFamily="34" charset="0"/>
              </a:rPr>
              <a:t>2</a:t>
            </a:r>
            <a:r>
              <a:rPr lang="es-PE" altLang="pt-BR" dirty="0">
                <a:solidFill>
                  <a:srgbClr val="000000"/>
                </a:solidFill>
                <a:latin typeface="Arial" panose="020B0604020202020204" pitchFamily="34" charset="0"/>
                <a:cs typeface="Arial" panose="020B0604020202020204" pitchFamily="34" charset="0"/>
              </a:rPr>
              <a:t> </a:t>
            </a:r>
            <a:r>
              <a:rPr lang="en-US" altLang="pt-BR" dirty="0">
                <a:solidFill>
                  <a:srgbClr val="000000"/>
                </a:solidFill>
                <a:latin typeface="Arial" panose="020B0604020202020204" pitchFamily="34" charset="0"/>
                <a:cs typeface="Arial" panose="020B0604020202020204" pitchFamily="34" charset="0"/>
              </a:rPr>
              <a:t>&lt; </a:t>
            </a:r>
            <a:r>
              <a:rPr lang="es-PE" altLang="pt-BR" i="1" dirty="0">
                <a:solidFill>
                  <a:srgbClr val="000000"/>
                </a:solidFill>
                <a:latin typeface="Arial" panose="020B0604020202020204" pitchFamily="34" charset="0"/>
                <a:cs typeface="Arial" panose="020B0604020202020204" pitchFamily="34" charset="0"/>
              </a:rPr>
              <a:t>I</a:t>
            </a:r>
            <a:r>
              <a:rPr lang="es-PE" altLang="pt-BR" baseline="-25000" dirty="0">
                <a:solidFill>
                  <a:srgbClr val="000000"/>
                </a:solidFill>
                <a:latin typeface="Arial" panose="020B0604020202020204" pitchFamily="34" charset="0"/>
                <a:cs typeface="Arial" panose="020B0604020202020204" pitchFamily="34" charset="0"/>
              </a:rPr>
              <a:t>1</a:t>
            </a:r>
            <a:r>
              <a:rPr lang="es-PE" altLang="pt-BR" dirty="0">
                <a:solidFill>
                  <a:srgbClr val="000000"/>
                </a:solidFill>
                <a:latin typeface="Arial" panose="020B0604020202020204" pitchFamily="34" charset="0"/>
                <a:cs typeface="Arial" panose="020B0604020202020204" pitchFamily="34" charset="0"/>
              </a:rPr>
              <a:t>: misma potencia distribuida en un área mayor</a:t>
            </a:r>
          </a:p>
        </p:txBody>
      </p:sp>
      <p:sp>
        <p:nvSpPr>
          <p:cNvPr id="68619" name="Text Box 11"/>
          <p:cNvSpPr txBox="1">
            <a:spLocks noChangeArrowheads="1"/>
          </p:cNvSpPr>
          <p:nvPr/>
        </p:nvSpPr>
        <p:spPr bwMode="auto">
          <a:xfrm>
            <a:off x="4716016" y="4509120"/>
            <a:ext cx="259686" cy="43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s-PE" altLang="pt-BR" sz="2800" i="1" dirty="0">
                <a:solidFill>
                  <a:srgbClr val="000000"/>
                </a:solidFill>
                <a:cs typeface="Arial" panose="020B0604020202020204" pitchFamily="34" charset="0"/>
              </a:rPr>
              <a:t>r</a:t>
            </a:r>
            <a:r>
              <a:rPr lang="es-PE" altLang="pt-BR" sz="2800" baseline="-25000" dirty="0">
                <a:solidFill>
                  <a:srgbClr val="000000"/>
                </a:solidFill>
                <a:cs typeface="Arial" panose="020B0604020202020204" pitchFamily="34" charset="0"/>
              </a:rPr>
              <a:t>2</a:t>
            </a:r>
          </a:p>
        </p:txBody>
      </p:sp>
      <p:sp>
        <p:nvSpPr>
          <p:cNvPr id="68620" name="Line 12"/>
          <p:cNvSpPr>
            <a:spLocks noChangeShapeType="1"/>
          </p:cNvSpPr>
          <p:nvPr/>
        </p:nvSpPr>
        <p:spPr bwMode="auto">
          <a:xfrm flipV="1">
            <a:off x="2411413" y="4367213"/>
            <a:ext cx="119062" cy="215900"/>
          </a:xfrm>
          <a:prstGeom prst="line">
            <a:avLst/>
          </a:prstGeom>
          <a:noFill/>
          <a:ln w="19080" cap="sq">
            <a:solidFill>
              <a:srgbClr val="0099CC"/>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pt-BR"/>
          </a:p>
        </p:txBody>
      </p:sp>
      <p:sp>
        <p:nvSpPr>
          <p:cNvPr id="68622" name="Text Box 14"/>
          <p:cNvSpPr txBox="1">
            <a:spLocks noChangeArrowheads="1"/>
          </p:cNvSpPr>
          <p:nvPr/>
        </p:nvSpPr>
        <p:spPr bwMode="auto">
          <a:xfrm>
            <a:off x="4860032" y="1484784"/>
            <a:ext cx="1804913" cy="442035"/>
          </a:xfrm>
          <a:prstGeom prst="rect">
            <a:avLst/>
          </a:prstGeom>
          <a:solidFill>
            <a:schemeClr val="bg1"/>
          </a:solidFill>
          <a:ln w="9360" cap="sq">
            <a:solidFill>
              <a:schemeClr val="tx1"/>
            </a:solidFill>
            <a:miter lim="800000"/>
            <a:headEnd/>
            <a:tailEnd/>
          </a:ln>
          <a:effectLst/>
          <a:extLst/>
        </p:spPr>
        <p:txBody>
          <a:bodyPr wrap="square" lIns="36000" tIns="36000" rIns="36000" bIns="360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ctr" eaLnBrk="1" hangingPunct="1">
              <a:buClrTx/>
              <a:buFontTx/>
              <a:buNone/>
            </a:pPr>
            <a:r>
              <a:rPr lang="es-PE" altLang="pt-BR" dirty="0">
                <a:solidFill>
                  <a:srgbClr val="000000"/>
                </a:solidFill>
                <a:cs typeface="Arial" panose="020B0604020202020204" pitchFamily="34" charset="0"/>
              </a:rPr>
              <a:t>Intensidad </a:t>
            </a:r>
            <a:r>
              <a:rPr lang="es-PE" altLang="pt-BR" i="1" dirty="0">
                <a:solidFill>
                  <a:srgbClr val="000000"/>
                </a:solidFill>
                <a:cs typeface="Arial" panose="020B0604020202020204" pitchFamily="34" charset="0"/>
              </a:rPr>
              <a:t>I</a:t>
            </a:r>
            <a:r>
              <a:rPr lang="es-PE" altLang="pt-BR" i="1" baseline="-25000" dirty="0">
                <a:solidFill>
                  <a:srgbClr val="000000"/>
                </a:solidFill>
                <a:cs typeface="Arial" panose="020B0604020202020204" pitchFamily="34" charset="0"/>
              </a:rPr>
              <a:t>2</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68613"/>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68614"/>
                                        </p:tgtEl>
                                        <p:attrNameLst>
                                          <p:attrName>style.visibility</p:attrName>
                                        </p:attrNameLst>
                                      </p:cBhvr>
                                      <p:to>
                                        <p:strVal val="visible"/>
                                      </p:to>
                                    </p:set>
                                  </p:childTnLst>
                                </p:cTn>
                              </p:par>
                              <p:par>
                                <p:cTn id="9" presetID="1" presetClass="entr" fill="hold" nodeType="withEffect">
                                  <p:stCondLst>
                                    <p:cond delay="0"/>
                                  </p:stCondLst>
                                  <p:childTnLst>
                                    <p:set>
                                      <p:cBhvr additive="repl">
                                        <p:cTn id="10" dur="1" fill="hold">
                                          <p:stCondLst>
                                            <p:cond delay="0"/>
                                          </p:stCondLst>
                                        </p:cTn>
                                        <p:tgtEl>
                                          <p:spTgt spid="68615"/>
                                        </p:tgtEl>
                                        <p:attrNameLst>
                                          <p:attrName>style.visibility</p:attrName>
                                        </p:attrNameLst>
                                      </p:cBhvr>
                                      <p:to>
                                        <p:strVal val="visible"/>
                                      </p:to>
                                    </p:set>
                                  </p:childTnLst>
                                </p:cTn>
                              </p:par>
                              <p:par>
                                <p:cTn id="11" presetID="1" presetClass="entr" fill="hold" nodeType="withEffect">
                                  <p:stCondLst>
                                    <p:cond delay="0"/>
                                  </p:stCondLst>
                                  <p:childTnLst>
                                    <p:set>
                                      <p:cBhvr additive="repl">
                                        <p:cTn id="12" dur="1" fill="hold">
                                          <p:stCondLst>
                                            <p:cond delay="0"/>
                                          </p:stCondLst>
                                        </p:cTn>
                                        <p:tgtEl>
                                          <p:spTgt spid="68617"/>
                                        </p:tgtEl>
                                        <p:attrNameLst>
                                          <p:attrName>style.visibility</p:attrName>
                                        </p:attrNameLst>
                                      </p:cBhvr>
                                      <p:to>
                                        <p:strVal val="visible"/>
                                      </p:to>
                                    </p:set>
                                  </p:childTnLst>
                                </p:cTn>
                              </p:par>
                              <p:par>
                                <p:cTn id="13" presetID="1" presetClass="entr" fill="hold" nodeType="withEffect">
                                  <p:stCondLst>
                                    <p:cond delay="0"/>
                                  </p:stCondLst>
                                  <p:childTnLst>
                                    <p:set>
                                      <p:cBhvr additive="repl">
                                        <p:cTn id="14" dur="1" fill="hold">
                                          <p:stCondLst>
                                            <p:cond delay="0"/>
                                          </p:stCondLst>
                                        </p:cTn>
                                        <p:tgtEl>
                                          <p:spTgt spid="68619"/>
                                        </p:tgtEl>
                                        <p:attrNameLst>
                                          <p:attrName>style.visibility</p:attrName>
                                        </p:attrNameLst>
                                      </p:cBhvr>
                                      <p:to>
                                        <p:strVal val="visible"/>
                                      </p:to>
                                    </p:set>
                                  </p:childTnLst>
                                </p:cTn>
                              </p:par>
                              <p:par>
                                <p:cTn id="15" presetID="1" presetClass="entr" fill="hold" nodeType="withEffect">
                                  <p:stCondLst>
                                    <p:cond delay="0"/>
                                  </p:stCondLst>
                                  <p:childTnLst>
                                    <p:set>
                                      <p:cBhvr additive="repl">
                                        <p:cTn id="16" dur="1" fill="hold">
                                          <p:stCondLst>
                                            <p:cond delay="0"/>
                                          </p:stCondLst>
                                        </p:cTn>
                                        <p:tgtEl>
                                          <p:spTgt spid="68618"/>
                                        </p:tgtEl>
                                        <p:attrNameLst>
                                          <p:attrName>style.visibility</p:attrName>
                                        </p:attrNameLst>
                                      </p:cBhvr>
                                      <p:to>
                                        <p:strVal val="visible"/>
                                      </p:to>
                                    </p:set>
                                  </p:childTnLst>
                                </p:cTn>
                              </p:par>
                              <p:par>
                                <p:cTn id="17" presetID="1" presetClass="entr" fill="hold" nodeType="withEffect">
                                  <p:stCondLst>
                                    <p:cond delay="0"/>
                                  </p:stCondLst>
                                  <p:childTnLst>
                                    <p:set>
                                      <p:cBhvr additive="repl">
                                        <p:cTn id="18" dur="1" fill="hold">
                                          <p:stCondLst>
                                            <p:cond delay="0"/>
                                          </p:stCondLst>
                                        </p:cTn>
                                        <p:tgtEl>
                                          <p:spTgt spid="68620"/>
                                        </p:tgtEl>
                                        <p:attrNameLst>
                                          <p:attrName>style.visibility</p:attrName>
                                        </p:attrNameLst>
                                      </p:cBhvr>
                                      <p:to>
                                        <p:strVal val="visible"/>
                                      </p:to>
                                    </p:set>
                                  </p:childTnLst>
                                </p:cTn>
                              </p:par>
                              <p:par>
                                <p:cTn id="19" presetID="1" presetClass="entr" fill="hold" nodeType="withEffect">
                                  <p:stCondLst>
                                    <p:cond delay="0"/>
                                  </p:stCondLst>
                                  <p:childTnLst>
                                    <p:set>
                                      <p:cBhvr additive="repl">
                                        <p:cTn id="20" dur="1" fill="hold">
                                          <p:stCondLst>
                                            <p:cond delay="0"/>
                                          </p:stCondLst>
                                        </p:cTn>
                                        <p:tgtEl>
                                          <p:spTgt spid="68620"/>
                                        </p:tgtEl>
                                        <p:attrNameLst>
                                          <p:attrName>style.visibility</p:attrName>
                                        </p:attrNameLst>
                                      </p:cBhvr>
                                      <p:to>
                                        <p:strVal val="visible"/>
                                      </p:to>
                                    </p:set>
                                  </p:childTnLst>
                                </p:cTn>
                              </p:par>
                              <p:par>
                                <p:cTn id="21" presetID="1" presetClass="entr" fill="hold" nodeType="withEffect">
                                  <p:stCondLst>
                                    <p:cond delay="0"/>
                                  </p:stCondLst>
                                  <p:childTnLst>
                                    <p:set>
                                      <p:cBhvr additive="repl">
                                        <p:cTn id="22" dur="1" fill="hold">
                                          <p:stCondLst>
                                            <p:cond delay="0"/>
                                          </p:stCondLst>
                                        </p:cTn>
                                        <p:tgtEl>
                                          <p:spTgt spid="686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ext Box 2"/>
          <p:cNvSpPr txBox="1">
            <a:spLocks noChangeArrowheads="1"/>
          </p:cNvSpPr>
          <p:nvPr/>
        </p:nvSpPr>
        <p:spPr bwMode="auto">
          <a:xfrm>
            <a:off x="0" y="0"/>
            <a:ext cx="9144000" cy="5805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eaLnBrk="0" hangingPunc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bg1"/>
                </a:solidFill>
                <a:latin typeface="Times New Roman" panose="02020603050405020304" pitchFamily="18" charset="0"/>
                <a:ea typeface="Microsoft YaHei" panose="020B0503020204020204" pitchFamily="34" charset="-122"/>
              </a:defRPr>
            </a:lvl9pPr>
          </a:lstStyle>
          <a:p>
            <a:pPr algn="ctr" eaLnBrk="1" hangingPunct="1">
              <a:spcBef>
                <a:spcPts val="800"/>
              </a:spcBef>
            </a:pPr>
            <a:r>
              <a:rPr lang="es-CL" altLang="pt-BR" sz="3200" b="1" dirty="0">
                <a:solidFill>
                  <a:srgbClr val="000000"/>
                </a:solidFill>
                <a:latin typeface="Arial" panose="020B0604020202020204" pitchFamily="34" charset="0"/>
                <a:cs typeface="Arial" panose="020B0604020202020204" pitchFamily="34" charset="0"/>
              </a:rPr>
              <a:t>Ondas Mecánicas</a:t>
            </a:r>
          </a:p>
          <a:p>
            <a:pPr algn="just" eaLnBrk="1" hangingPunct="1">
              <a:spcBef>
                <a:spcPts val="800"/>
              </a:spcBef>
            </a:pPr>
            <a:r>
              <a:rPr lang="es-CL" altLang="pt-BR" sz="3200" dirty="0">
                <a:solidFill>
                  <a:srgbClr val="000000"/>
                </a:solidFill>
                <a:latin typeface="Arial" panose="020B0604020202020204" pitchFamily="34" charset="0"/>
                <a:cs typeface="Arial" panose="020B0604020202020204" pitchFamily="34" charset="0"/>
              </a:rPr>
              <a:t>Son aquellas que necesitan un medio elástico (solido, liquido o gaseoso) para propagarse. </a:t>
            </a:r>
            <a:endParaRPr lang="es-CL" altLang="pt-BR" sz="3200" dirty="0" smtClean="0">
              <a:solidFill>
                <a:srgbClr val="000000"/>
              </a:solidFill>
              <a:latin typeface="Arial" panose="020B0604020202020204" pitchFamily="34" charset="0"/>
              <a:cs typeface="Arial" panose="020B0604020202020204" pitchFamily="34" charset="0"/>
            </a:endParaRPr>
          </a:p>
          <a:p>
            <a:pPr algn="just" eaLnBrk="1" hangingPunct="1">
              <a:spcBef>
                <a:spcPts val="800"/>
              </a:spcBef>
            </a:pPr>
            <a:r>
              <a:rPr lang="es-CL" altLang="pt-BR" sz="3200" dirty="0" smtClean="0">
                <a:solidFill>
                  <a:srgbClr val="000000"/>
                </a:solidFill>
                <a:latin typeface="Arial" panose="020B0604020202020204" pitchFamily="34" charset="0"/>
                <a:cs typeface="Arial" panose="020B0604020202020204" pitchFamily="34" charset="0"/>
              </a:rPr>
              <a:t>Las </a:t>
            </a:r>
            <a:r>
              <a:rPr lang="es-CL" altLang="pt-BR" sz="3200" dirty="0">
                <a:solidFill>
                  <a:srgbClr val="000000"/>
                </a:solidFill>
                <a:latin typeface="Arial" panose="020B0604020202020204" pitchFamily="34" charset="0"/>
                <a:cs typeface="Arial" panose="020B0604020202020204" pitchFamily="34" charset="0"/>
              </a:rPr>
              <a:t>partículas del medio oscilan alrededor de un punto fijo, por lo que no existe transporte neto de materia a través del medio.  Por ejemplo, cuando se sacude un extremo de una alfombra , esta no se desplaza, sin embargo una onda se propaga a través de ella. Dentro de las ondas mecánicas encontramos las ondas elásticas, sonoras y las de gravedad.</a:t>
            </a:r>
          </a:p>
        </p:txBody>
      </p:sp>
    </p:spTree>
    <p:extLst>
      <p:ext uri="{BB962C8B-B14F-4D97-AF65-F5344CB8AC3E}">
        <p14:creationId xmlns:p14="http://schemas.microsoft.com/office/powerpoint/2010/main" val="342446798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Resultado de imagen para imagenes ondas mecanicas"/>
          <p:cNvPicPr>
            <a:picLocks noChangeAspect="1" noChangeArrowheads="1"/>
          </p:cNvPicPr>
          <p:nvPr/>
        </p:nvPicPr>
        <p:blipFill>
          <a:blip r:embed="rId2">
            <a:extLst>
              <a:ext uri="{28A0092B-C50C-407E-A947-70E740481C1C}">
                <a14:useLocalDpi xmlns:a14="http://schemas.microsoft.com/office/drawing/2010/main" val="0"/>
              </a:ext>
            </a:extLst>
          </a:blip>
          <a:srcRect l="26283" t="36917" r="6328" b="39977"/>
          <a:stretch>
            <a:fillRect/>
          </a:stretch>
        </p:blipFill>
        <p:spPr bwMode="auto">
          <a:xfrm>
            <a:off x="0" y="765175"/>
            <a:ext cx="9144000"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1"/>
          <p:cNvSpPr txBox="1">
            <a:spLocks noChangeArrowheads="1"/>
          </p:cNvSpPr>
          <p:nvPr/>
        </p:nvSpPr>
        <p:spPr bwMode="auto">
          <a:xfrm>
            <a:off x="0" y="0"/>
            <a:ext cx="9144000" cy="316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eaLnBrk="0" hangingPunct="0">
              <a:tabLst>
                <a:tab pos="268288" algn="l"/>
                <a:tab pos="715963" algn="l"/>
                <a:tab pos="1165225" algn="l"/>
                <a:tab pos="1614488" algn="l"/>
                <a:tab pos="2063750" algn="l"/>
                <a:tab pos="2513013" algn="l"/>
                <a:tab pos="2962275" algn="l"/>
                <a:tab pos="3411538" algn="l"/>
                <a:tab pos="3860800" algn="l"/>
                <a:tab pos="4310063" algn="l"/>
                <a:tab pos="4759325" algn="l"/>
                <a:tab pos="5208588" algn="l"/>
                <a:tab pos="5657850" algn="l"/>
                <a:tab pos="6107113" algn="l"/>
                <a:tab pos="6556375" algn="l"/>
                <a:tab pos="7005638" algn="l"/>
                <a:tab pos="7454900" algn="l"/>
                <a:tab pos="7904163" algn="l"/>
                <a:tab pos="8353425" algn="l"/>
                <a:tab pos="8802688" algn="l"/>
                <a:tab pos="9251950" algn="l"/>
              </a:tabLst>
              <a:defRPr sz="2400">
                <a:solidFill>
                  <a:schemeClr val="bg1"/>
                </a:solidFill>
                <a:latin typeface="Times New Roman" panose="02020603050405020304" pitchFamily="18" charset="0"/>
                <a:ea typeface="Microsoft YaHei" panose="020B0503020204020204" pitchFamily="34" charset="-122"/>
              </a:defRPr>
            </a:lvl1pPr>
            <a:lvl2pPr marL="636588" indent="-242888" eaLnBrk="0" hangingPunct="0">
              <a:tabLst>
                <a:tab pos="268288" algn="l"/>
                <a:tab pos="715963" algn="l"/>
                <a:tab pos="1165225" algn="l"/>
                <a:tab pos="1614488" algn="l"/>
                <a:tab pos="2063750" algn="l"/>
                <a:tab pos="2513013" algn="l"/>
                <a:tab pos="2962275" algn="l"/>
                <a:tab pos="3411538" algn="l"/>
                <a:tab pos="3860800" algn="l"/>
                <a:tab pos="4310063" algn="l"/>
                <a:tab pos="4759325" algn="l"/>
                <a:tab pos="5208588" algn="l"/>
                <a:tab pos="5657850" algn="l"/>
                <a:tab pos="6107113" algn="l"/>
                <a:tab pos="6556375" algn="l"/>
                <a:tab pos="7005638" algn="l"/>
                <a:tab pos="7454900" algn="l"/>
                <a:tab pos="7904163" algn="l"/>
                <a:tab pos="8353425" algn="l"/>
                <a:tab pos="8802688" algn="l"/>
                <a:tab pos="92519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268288" algn="l"/>
                <a:tab pos="715963" algn="l"/>
                <a:tab pos="1165225" algn="l"/>
                <a:tab pos="1614488" algn="l"/>
                <a:tab pos="2063750" algn="l"/>
                <a:tab pos="2513013" algn="l"/>
                <a:tab pos="2962275" algn="l"/>
                <a:tab pos="3411538" algn="l"/>
                <a:tab pos="3860800" algn="l"/>
                <a:tab pos="4310063" algn="l"/>
                <a:tab pos="4759325" algn="l"/>
                <a:tab pos="5208588" algn="l"/>
                <a:tab pos="5657850" algn="l"/>
                <a:tab pos="6107113" algn="l"/>
                <a:tab pos="6556375" algn="l"/>
                <a:tab pos="7005638" algn="l"/>
                <a:tab pos="7454900" algn="l"/>
                <a:tab pos="7904163" algn="l"/>
                <a:tab pos="8353425" algn="l"/>
                <a:tab pos="8802688" algn="l"/>
                <a:tab pos="92519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268288" algn="l"/>
                <a:tab pos="715963" algn="l"/>
                <a:tab pos="1165225" algn="l"/>
                <a:tab pos="1614488" algn="l"/>
                <a:tab pos="2063750" algn="l"/>
                <a:tab pos="2513013" algn="l"/>
                <a:tab pos="2962275" algn="l"/>
                <a:tab pos="3411538" algn="l"/>
                <a:tab pos="3860800" algn="l"/>
                <a:tab pos="4310063" algn="l"/>
                <a:tab pos="4759325" algn="l"/>
                <a:tab pos="5208588" algn="l"/>
                <a:tab pos="5657850" algn="l"/>
                <a:tab pos="6107113" algn="l"/>
                <a:tab pos="6556375" algn="l"/>
                <a:tab pos="7005638" algn="l"/>
                <a:tab pos="7454900" algn="l"/>
                <a:tab pos="7904163" algn="l"/>
                <a:tab pos="8353425" algn="l"/>
                <a:tab pos="8802688" algn="l"/>
                <a:tab pos="92519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268288" algn="l"/>
                <a:tab pos="715963" algn="l"/>
                <a:tab pos="1165225" algn="l"/>
                <a:tab pos="1614488" algn="l"/>
                <a:tab pos="2063750" algn="l"/>
                <a:tab pos="2513013" algn="l"/>
                <a:tab pos="2962275" algn="l"/>
                <a:tab pos="3411538" algn="l"/>
                <a:tab pos="3860800" algn="l"/>
                <a:tab pos="4310063" algn="l"/>
                <a:tab pos="4759325" algn="l"/>
                <a:tab pos="5208588" algn="l"/>
                <a:tab pos="5657850" algn="l"/>
                <a:tab pos="6107113" algn="l"/>
                <a:tab pos="6556375" algn="l"/>
                <a:tab pos="7005638" algn="l"/>
                <a:tab pos="7454900" algn="l"/>
                <a:tab pos="7904163" algn="l"/>
                <a:tab pos="8353425" algn="l"/>
                <a:tab pos="8802688" algn="l"/>
                <a:tab pos="92519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268288" algn="l"/>
                <a:tab pos="715963" algn="l"/>
                <a:tab pos="1165225" algn="l"/>
                <a:tab pos="1614488" algn="l"/>
                <a:tab pos="2063750" algn="l"/>
                <a:tab pos="2513013" algn="l"/>
                <a:tab pos="2962275" algn="l"/>
                <a:tab pos="3411538" algn="l"/>
                <a:tab pos="3860800" algn="l"/>
                <a:tab pos="4310063" algn="l"/>
                <a:tab pos="4759325" algn="l"/>
                <a:tab pos="5208588" algn="l"/>
                <a:tab pos="5657850" algn="l"/>
                <a:tab pos="6107113" algn="l"/>
                <a:tab pos="6556375" algn="l"/>
                <a:tab pos="7005638" algn="l"/>
                <a:tab pos="7454900" algn="l"/>
                <a:tab pos="7904163" algn="l"/>
                <a:tab pos="8353425" algn="l"/>
                <a:tab pos="8802688" algn="l"/>
                <a:tab pos="92519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268288" algn="l"/>
                <a:tab pos="715963" algn="l"/>
                <a:tab pos="1165225" algn="l"/>
                <a:tab pos="1614488" algn="l"/>
                <a:tab pos="2063750" algn="l"/>
                <a:tab pos="2513013" algn="l"/>
                <a:tab pos="2962275" algn="l"/>
                <a:tab pos="3411538" algn="l"/>
                <a:tab pos="3860800" algn="l"/>
                <a:tab pos="4310063" algn="l"/>
                <a:tab pos="4759325" algn="l"/>
                <a:tab pos="5208588" algn="l"/>
                <a:tab pos="5657850" algn="l"/>
                <a:tab pos="6107113" algn="l"/>
                <a:tab pos="6556375" algn="l"/>
                <a:tab pos="7005638" algn="l"/>
                <a:tab pos="7454900" algn="l"/>
                <a:tab pos="7904163" algn="l"/>
                <a:tab pos="8353425" algn="l"/>
                <a:tab pos="8802688" algn="l"/>
                <a:tab pos="92519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268288" algn="l"/>
                <a:tab pos="715963" algn="l"/>
                <a:tab pos="1165225" algn="l"/>
                <a:tab pos="1614488" algn="l"/>
                <a:tab pos="2063750" algn="l"/>
                <a:tab pos="2513013" algn="l"/>
                <a:tab pos="2962275" algn="l"/>
                <a:tab pos="3411538" algn="l"/>
                <a:tab pos="3860800" algn="l"/>
                <a:tab pos="4310063" algn="l"/>
                <a:tab pos="4759325" algn="l"/>
                <a:tab pos="5208588" algn="l"/>
                <a:tab pos="5657850" algn="l"/>
                <a:tab pos="6107113" algn="l"/>
                <a:tab pos="6556375" algn="l"/>
                <a:tab pos="7005638" algn="l"/>
                <a:tab pos="7454900" algn="l"/>
                <a:tab pos="7904163" algn="l"/>
                <a:tab pos="8353425" algn="l"/>
                <a:tab pos="8802688" algn="l"/>
                <a:tab pos="92519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268288" algn="l"/>
                <a:tab pos="715963" algn="l"/>
                <a:tab pos="1165225" algn="l"/>
                <a:tab pos="1614488" algn="l"/>
                <a:tab pos="2063750" algn="l"/>
                <a:tab pos="2513013" algn="l"/>
                <a:tab pos="2962275" algn="l"/>
                <a:tab pos="3411538" algn="l"/>
                <a:tab pos="3860800" algn="l"/>
                <a:tab pos="4310063" algn="l"/>
                <a:tab pos="4759325" algn="l"/>
                <a:tab pos="5208588" algn="l"/>
                <a:tab pos="5657850" algn="l"/>
                <a:tab pos="6107113" algn="l"/>
                <a:tab pos="6556375" algn="l"/>
                <a:tab pos="7005638" algn="l"/>
                <a:tab pos="7454900" algn="l"/>
                <a:tab pos="7904163" algn="l"/>
                <a:tab pos="8353425" algn="l"/>
                <a:tab pos="8802688" algn="l"/>
                <a:tab pos="9251950" algn="l"/>
              </a:tabLst>
              <a:defRPr sz="2400">
                <a:solidFill>
                  <a:schemeClr val="bg1"/>
                </a:solidFill>
                <a:latin typeface="Times New Roman" panose="02020603050405020304" pitchFamily="18" charset="0"/>
                <a:ea typeface="Microsoft YaHei" panose="020B0503020204020204" pitchFamily="34" charset="-122"/>
              </a:defRPr>
            </a:lvl9pPr>
          </a:lstStyle>
          <a:p>
            <a:pPr algn="ctr" eaLnBrk="1" hangingPunct="1">
              <a:spcBef>
                <a:spcPts val="800"/>
              </a:spcBef>
              <a:buClr>
                <a:srgbClr val="FFFFFF"/>
              </a:buClr>
            </a:pPr>
            <a:r>
              <a:rPr lang="es-CL" altLang="pt-BR" sz="3200" b="1" dirty="0">
                <a:solidFill>
                  <a:srgbClr val="000000"/>
                </a:solidFill>
                <a:latin typeface="Arial" panose="020B0604020202020204" pitchFamily="34" charset="0"/>
                <a:cs typeface="Arial" panose="020B0604020202020204" pitchFamily="34" charset="0"/>
              </a:rPr>
              <a:t>Ondas electromagnéticas</a:t>
            </a:r>
          </a:p>
          <a:p>
            <a:pPr eaLnBrk="1" hangingPunct="1">
              <a:spcBef>
                <a:spcPts val="800"/>
              </a:spcBef>
              <a:buClr>
                <a:srgbClr val="FFFFFF"/>
              </a:buClr>
            </a:pPr>
            <a:r>
              <a:rPr lang="es-CL" altLang="pt-BR" sz="2800" dirty="0">
                <a:solidFill>
                  <a:srgbClr val="000000"/>
                </a:solidFill>
                <a:latin typeface="Arial" panose="020B0604020202020204" pitchFamily="34" charset="0"/>
                <a:cs typeface="Arial" panose="020B0604020202020204" pitchFamily="34" charset="0"/>
              </a:rPr>
              <a:t>Son aquellas que se propagan por el espacio sin necesidad de un medio, pudiendo, por tanto, propagarse en el vacío. Esto es debido a que las ondas electromagnéticas son producidas por oscilaciones de un campo eléctrico en relación con un campo magnético asociado.</a:t>
            </a:r>
          </a:p>
          <a:p>
            <a:pPr lvl="1" eaLnBrk="1" hangingPunct="1">
              <a:spcBef>
                <a:spcPts val="700"/>
              </a:spcBef>
              <a:buClrTx/>
              <a:buFontTx/>
              <a:buNone/>
            </a:pPr>
            <a:endParaRPr lang="es-CL" altLang="pt-BR" sz="2800" dirty="0">
              <a:solidFill>
                <a:srgbClr val="000000"/>
              </a:solidFill>
            </a:endParaRPr>
          </a:p>
        </p:txBody>
      </p:sp>
      <p:pic>
        <p:nvPicPr>
          <p:cNvPr id="11267" name="Picture 4" descr="Resultado de imagen para imagenes ondas mecanic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2865438"/>
            <a:ext cx="6996011" cy="399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1"/>
          <p:cNvSpPr txBox="1">
            <a:spLocks noChangeArrowheads="1"/>
          </p:cNvSpPr>
          <p:nvPr/>
        </p:nvSpPr>
        <p:spPr bwMode="auto">
          <a:xfrm>
            <a:off x="0" y="0"/>
            <a:ext cx="9144000" cy="299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eaLnBrk="0" hangingPunct="0">
              <a:tabLst>
                <a:tab pos="268288" algn="l"/>
                <a:tab pos="715963" algn="l"/>
                <a:tab pos="1165225" algn="l"/>
                <a:tab pos="1614488" algn="l"/>
                <a:tab pos="2063750" algn="l"/>
                <a:tab pos="2513013" algn="l"/>
                <a:tab pos="2962275" algn="l"/>
                <a:tab pos="3411538" algn="l"/>
                <a:tab pos="3860800" algn="l"/>
                <a:tab pos="4310063" algn="l"/>
                <a:tab pos="4759325" algn="l"/>
                <a:tab pos="5208588" algn="l"/>
                <a:tab pos="5657850" algn="l"/>
                <a:tab pos="6107113" algn="l"/>
                <a:tab pos="6556375" algn="l"/>
                <a:tab pos="7005638" algn="l"/>
                <a:tab pos="7454900" algn="l"/>
                <a:tab pos="7904163" algn="l"/>
                <a:tab pos="8353425" algn="l"/>
                <a:tab pos="8802688" algn="l"/>
                <a:tab pos="9251950" algn="l"/>
              </a:tabLst>
              <a:defRPr sz="2400">
                <a:solidFill>
                  <a:schemeClr val="bg1"/>
                </a:solidFill>
                <a:latin typeface="Times New Roman" panose="02020603050405020304" pitchFamily="18" charset="0"/>
                <a:ea typeface="Microsoft YaHei" panose="020B0503020204020204" pitchFamily="34" charset="-122"/>
              </a:defRPr>
            </a:lvl1pPr>
            <a:lvl2pPr marL="636588" indent="-242888" eaLnBrk="0" hangingPunct="0">
              <a:tabLst>
                <a:tab pos="268288" algn="l"/>
                <a:tab pos="715963" algn="l"/>
                <a:tab pos="1165225" algn="l"/>
                <a:tab pos="1614488" algn="l"/>
                <a:tab pos="2063750" algn="l"/>
                <a:tab pos="2513013" algn="l"/>
                <a:tab pos="2962275" algn="l"/>
                <a:tab pos="3411538" algn="l"/>
                <a:tab pos="3860800" algn="l"/>
                <a:tab pos="4310063" algn="l"/>
                <a:tab pos="4759325" algn="l"/>
                <a:tab pos="5208588" algn="l"/>
                <a:tab pos="5657850" algn="l"/>
                <a:tab pos="6107113" algn="l"/>
                <a:tab pos="6556375" algn="l"/>
                <a:tab pos="7005638" algn="l"/>
                <a:tab pos="7454900" algn="l"/>
                <a:tab pos="7904163" algn="l"/>
                <a:tab pos="8353425" algn="l"/>
                <a:tab pos="8802688" algn="l"/>
                <a:tab pos="92519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268288" algn="l"/>
                <a:tab pos="715963" algn="l"/>
                <a:tab pos="1165225" algn="l"/>
                <a:tab pos="1614488" algn="l"/>
                <a:tab pos="2063750" algn="l"/>
                <a:tab pos="2513013" algn="l"/>
                <a:tab pos="2962275" algn="l"/>
                <a:tab pos="3411538" algn="l"/>
                <a:tab pos="3860800" algn="l"/>
                <a:tab pos="4310063" algn="l"/>
                <a:tab pos="4759325" algn="l"/>
                <a:tab pos="5208588" algn="l"/>
                <a:tab pos="5657850" algn="l"/>
                <a:tab pos="6107113" algn="l"/>
                <a:tab pos="6556375" algn="l"/>
                <a:tab pos="7005638" algn="l"/>
                <a:tab pos="7454900" algn="l"/>
                <a:tab pos="7904163" algn="l"/>
                <a:tab pos="8353425" algn="l"/>
                <a:tab pos="8802688" algn="l"/>
                <a:tab pos="92519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268288" algn="l"/>
                <a:tab pos="715963" algn="l"/>
                <a:tab pos="1165225" algn="l"/>
                <a:tab pos="1614488" algn="l"/>
                <a:tab pos="2063750" algn="l"/>
                <a:tab pos="2513013" algn="l"/>
                <a:tab pos="2962275" algn="l"/>
                <a:tab pos="3411538" algn="l"/>
                <a:tab pos="3860800" algn="l"/>
                <a:tab pos="4310063" algn="l"/>
                <a:tab pos="4759325" algn="l"/>
                <a:tab pos="5208588" algn="l"/>
                <a:tab pos="5657850" algn="l"/>
                <a:tab pos="6107113" algn="l"/>
                <a:tab pos="6556375" algn="l"/>
                <a:tab pos="7005638" algn="l"/>
                <a:tab pos="7454900" algn="l"/>
                <a:tab pos="7904163" algn="l"/>
                <a:tab pos="8353425" algn="l"/>
                <a:tab pos="8802688" algn="l"/>
                <a:tab pos="92519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268288" algn="l"/>
                <a:tab pos="715963" algn="l"/>
                <a:tab pos="1165225" algn="l"/>
                <a:tab pos="1614488" algn="l"/>
                <a:tab pos="2063750" algn="l"/>
                <a:tab pos="2513013" algn="l"/>
                <a:tab pos="2962275" algn="l"/>
                <a:tab pos="3411538" algn="l"/>
                <a:tab pos="3860800" algn="l"/>
                <a:tab pos="4310063" algn="l"/>
                <a:tab pos="4759325" algn="l"/>
                <a:tab pos="5208588" algn="l"/>
                <a:tab pos="5657850" algn="l"/>
                <a:tab pos="6107113" algn="l"/>
                <a:tab pos="6556375" algn="l"/>
                <a:tab pos="7005638" algn="l"/>
                <a:tab pos="7454900" algn="l"/>
                <a:tab pos="7904163" algn="l"/>
                <a:tab pos="8353425" algn="l"/>
                <a:tab pos="8802688" algn="l"/>
                <a:tab pos="92519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268288" algn="l"/>
                <a:tab pos="715963" algn="l"/>
                <a:tab pos="1165225" algn="l"/>
                <a:tab pos="1614488" algn="l"/>
                <a:tab pos="2063750" algn="l"/>
                <a:tab pos="2513013" algn="l"/>
                <a:tab pos="2962275" algn="l"/>
                <a:tab pos="3411538" algn="l"/>
                <a:tab pos="3860800" algn="l"/>
                <a:tab pos="4310063" algn="l"/>
                <a:tab pos="4759325" algn="l"/>
                <a:tab pos="5208588" algn="l"/>
                <a:tab pos="5657850" algn="l"/>
                <a:tab pos="6107113" algn="l"/>
                <a:tab pos="6556375" algn="l"/>
                <a:tab pos="7005638" algn="l"/>
                <a:tab pos="7454900" algn="l"/>
                <a:tab pos="7904163" algn="l"/>
                <a:tab pos="8353425" algn="l"/>
                <a:tab pos="8802688" algn="l"/>
                <a:tab pos="92519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268288" algn="l"/>
                <a:tab pos="715963" algn="l"/>
                <a:tab pos="1165225" algn="l"/>
                <a:tab pos="1614488" algn="l"/>
                <a:tab pos="2063750" algn="l"/>
                <a:tab pos="2513013" algn="l"/>
                <a:tab pos="2962275" algn="l"/>
                <a:tab pos="3411538" algn="l"/>
                <a:tab pos="3860800" algn="l"/>
                <a:tab pos="4310063" algn="l"/>
                <a:tab pos="4759325" algn="l"/>
                <a:tab pos="5208588" algn="l"/>
                <a:tab pos="5657850" algn="l"/>
                <a:tab pos="6107113" algn="l"/>
                <a:tab pos="6556375" algn="l"/>
                <a:tab pos="7005638" algn="l"/>
                <a:tab pos="7454900" algn="l"/>
                <a:tab pos="7904163" algn="l"/>
                <a:tab pos="8353425" algn="l"/>
                <a:tab pos="8802688" algn="l"/>
                <a:tab pos="92519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268288" algn="l"/>
                <a:tab pos="715963" algn="l"/>
                <a:tab pos="1165225" algn="l"/>
                <a:tab pos="1614488" algn="l"/>
                <a:tab pos="2063750" algn="l"/>
                <a:tab pos="2513013" algn="l"/>
                <a:tab pos="2962275" algn="l"/>
                <a:tab pos="3411538" algn="l"/>
                <a:tab pos="3860800" algn="l"/>
                <a:tab pos="4310063" algn="l"/>
                <a:tab pos="4759325" algn="l"/>
                <a:tab pos="5208588" algn="l"/>
                <a:tab pos="5657850" algn="l"/>
                <a:tab pos="6107113" algn="l"/>
                <a:tab pos="6556375" algn="l"/>
                <a:tab pos="7005638" algn="l"/>
                <a:tab pos="7454900" algn="l"/>
                <a:tab pos="7904163" algn="l"/>
                <a:tab pos="8353425" algn="l"/>
                <a:tab pos="8802688" algn="l"/>
                <a:tab pos="92519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268288" algn="l"/>
                <a:tab pos="715963" algn="l"/>
                <a:tab pos="1165225" algn="l"/>
                <a:tab pos="1614488" algn="l"/>
                <a:tab pos="2063750" algn="l"/>
                <a:tab pos="2513013" algn="l"/>
                <a:tab pos="2962275" algn="l"/>
                <a:tab pos="3411538" algn="l"/>
                <a:tab pos="3860800" algn="l"/>
                <a:tab pos="4310063" algn="l"/>
                <a:tab pos="4759325" algn="l"/>
                <a:tab pos="5208588" algn="l"/>
                <a:tab pos="5657850" algn="l"/>
                <a:tab pos="6107113" algn="l"/>
                <a:tab pos="6556375" algn="l"/>
                <a:tab pos="7005638" algn="l"/>
                <a:tab pos="7454900" algn="l"/>
                <a:tab pos="7904163" algn="l"/>
                <a:tab pos="8353425" algn="l"/>
                <a:tab pos="8802688" algn="l"/>
                <a:tab pos="9251950" algn="l"/>
              </a:tabLst>
              <a:defRPr sz="2400">
                <a:solidFill>
                  <a:schemeClr val="bg1"/>
                </a:solidFill>
                <a:latin typeface="Times New Roman" panose="02020603050405020304" pitchFamily="18" charset="0"/>
                <a:ea typeface="Microsoft YaHei" panose="020B0503020204020204" pitchFamily="34" charset="-122"/>
              </a:defRPr>
            </a:lvl9pPr>
          </a:lstStyle>
          <a:p>
            <a:pPr algn="ctr" eaLnBrk="1" hangingPunct="1">
              <a:spcBef>
                <a:spcPts val="800"/>
              </a:spcBef>
              <a:buClr>
                <a:srgbClr val="FFFFFF"/>
              </a:buClr>
            </a:pPr>
            <a:r>
              <a:rPr lang="es-CL" altLang="pt-BR" sz="3200" b="1" dirty="0">
                <a:solidFill>
                  <a:srgbClr val="000000"/>
                </a:solidFill>
                <a:latin typeface="Arial" panose="020B0604020202020204" pitchFamily="34" charset="0"/>
                <a:cs typeface="Arial" panose="020B0604020202020204" pitchFamily="34" charset="0"/>
              </a:rPr>
              <a:t>Ondas gravitacionales</a:t>
            </a:r>
          </a:p>
          <a:p>
            <a:pPr eaLnBrk="1" hangingPunct="1">
              <a:spcBef>
                <a:spcPts val="800"/>
              </a:spcBef>
              <a:buClr>
                <a:srgbClr val="FFFFFF"/>
              </a:buClr>
            </a:pPr>
            <a:r>
              <a:rPr lang="es-CL" altLang="pt-BR" sz="2800" dirty="0">
                <a:solidFill>
                  <a:srgbClr val="000000"/>
                </a:solidFill>
                <a:latin typeface="Arial" panose="020B0604020202020204" pitchFamily="34" charset="0"/>
                <a:cs typeface="Arial" panose="020B0604020202020204" pitchFamily="34" charset="0"/>
              </a:rPr>
              <a:t>Son perturbaciones que alteran la geometría misma del espacio-tiempo y que es común representarlas viajando en el vacío, pero técnicamente no podemos afirmar que se desplacen por ningún espacio sino que en si mismas son alteraciones del espacio-tiempo.</a:t>
            </a:r>
          </a:p>
          <a:p>
            <a:pPr lvl="1" eaLnBrk="1" hangingPunct="1">
              <a:spcBef>
                <a:spcPts val="700"/>
              </a:spcBef>
              <a:buClrTx/>
              <a:buFontTx/>
              <a:buNone/>
            </a:pPr>
            <a:endParaRPr lang="es-CL" altLang="pt-BR" sz="2800" dirty="0">
              <a:solidFill>
                <a:srgbClr val="000000"/>
              </a:solidFill>
            </a:endParaRPr>
          </a:p>
        </p:txBody>
      </p:sp>
      <p:pic>
        <p:nvPicPr>
          <p:cNvPr id="12291" name="Picture 2" descr="Resultado de imagen para imagenes ondas mecanic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2765439"/>
            <a:ext cx="6588125" cy="4077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1"/>
          <p:cNvSpPr txBox="1">
            <a:spLocks noChangeArrowheads="1"/>
          </p:cNvSpPr>
          <p:nvPr/>
        </p:nvSpPr>
        <p:spPr bwMode="auto">
          <a:xfrm>
            <a:off x="0" y="2636912"/>
            <a:ext cx="9144000" cy="935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algn="ctr" eaLnBrk="1" hangingPunct="1">
              <a:buClrTx/>
              <a:buFontTx/>
              <a:buNone/>
            </a:pPr>
            <a:r>
              <a:rPr lang="es-CL" altLang="pt-BR" sz="4400" b="1" dirty="0">
                <a:solidFill>
                  <a:srgbClr val="000000"/>
                </a:solidFill>
                <a:latin typeface="Arial" panose="020B0604020202020204" pitchFamily="34" charset="0"/>
                <a:cs typeface="Arial" panose="020B0604020202020204" pitchFamily="34" charset="0"/>
              </a:rPr>
              <a:t>En función de su propagación</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0" y="5439"/>
            <a:ext cx="9144000" cy="2052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268288" indent="-268288">
              <a:tabLst>
                <a:tab pos="268288" algn="l"/>
                <a:tab pos="715963" algn="l"/>
                <a:tab pos="1165225" algn="l"/>
                <a:tab pos="1614488" algn="l"/>
                <a:tab pos="2063750" algn="l"/>
                <a:tab pos="2513013" algn="l"/>
                <a:tab pos="2962275" algn="l"/>
                <a:tab pos="3411538" algn="l"/>
                <a:tab pos="3860800" algn="l"/>
                <a:tab pos="4310063" algn="l"/>
                <a:tab pos="4759325" algn="l"/>
                <a:tab pos="5208588" algn="l"/>
                <a:tab pos="5657850" algn="l"/>
                <a:tab pos="6107113" algn="l"/>
                <a:tab pos="6556375" algn="l"/>
                <a:tab pos="7005638" algn="l"/>
                <a:tab pos="7454900" algn="l"/>
                <a:tab pos="7904163" algn="l"/>
                <a:tab pos="8353425" algn="l"/>
                <a:tab pos="8802688" algn="l"/>
                <a:tab pos="9251950" algn="l"/>
              </a:tabLst>
              <a:defRPr sz="2400">
                <a:solidFill>
                  <a:srgbClr val="FFFFFF"/>
                </a:solidFill>
                <a:latin typeface="Times New Roman" pitchFamily="16" charset="0"/>
                <a:ea typeface="Microsoft YaHei" charset="-122"/>
              </a:defRPr>
            </a:lvl1pPr>
            <a:lvl2pPr marL="635000" indent="-242888">
              <a:tabLst>
                <a:tab pos="268288" algn="l"/>
                <a:tab pos="715963" algn="l"/>
                <a:tab pos="1165225" algn="l"/>
                <a:tab pos="1614488" algn="l"/>
                <a:tab pos="2063750" algn="l"/>
                <a:tab pos="2513013" algn="l"/>
                <a:tab pos="2962275" algn="l"/>
                <a:tab pos="3411538" algn="l"/>
                <a:tab pos="3860800" algn="l"/>
                <a:tab pos="4310063" algn="l"/>
                <a:tab pos="4759325" algn="l"/>
                <a:tab pos="5208588" algn="l"/>
                <a:tab pos="5657850" algn="l"/>
                <a:tab pos="6107113" algn="l"/>
                <a:tab pos="6556375" algn="l"/>
                <a:tab pos="7005638" algn="l"/>
                <a:tab pos="7454900" algn="l"/>
                <a:tab pos="7904163" algn="l"/>
                <a:tab pos="8353425" algn="l"/>
                <a:tab pos="8802688" algn="l"/>
                <a:tab pos="9251950" algn="l"/>
              </a:tabLst>
              <a:defRPr sz="2400">
                <a:solidFill>
                  <a:srgbClr val="FFFFFF"/>
                </a:solidFill>
                <a:latin typeface="Times New Roman" pitchFamily="16" charset="0"/>
                <a:ea typeface="Microsoft YaHei" charset="-122"/>
              </a:defRPr>
            </a:lvl2pPr>
            <a:lvl3pPr>
              <a:tabLst>
                <a:tab pos="268288" algn="l"/>
                <a:tab pos="715963" algn="l"/>
                <a:tab pos="1165225" algn="l"/>
                <a:tab pos="1614488" algn="l"/>
                <a:tab pos="2063750" algn="l"/>
                <a:tab pos="2513013" algn="l"/>
                <a:tab pos="2962275" algn="l"/>
                <a:tab pos="3411538" algn="l"/>
                <a:tab pos="3860800" algn="l"/>
                <a:tab pos="4310063" algn="l"/>
                <a:tab pos="4759325" algn="l"/>
                <a:tab pos="5208588" algn="l"/>
                <a:tab pos="5657850" algn="l"/>
                <a:tab pos="6107113" algn="l"/>
                <a:tab pos="6556375" algn="l"/>
                <a:tab pos="7005638" algn="l"/>
                <a:tab pos="7454900" algn="l"/>
                <a:tab pos="7904163" algn="l"/>
                <a:tab pos="8353425" algn="l"/>
                <a:tab pos="8802688" algn="l"/>
                <a:tab pos="9251950" algn="l"/>
              </a:tabLst>
              <a:defRPr sz="2400">
                <a:solidFill>
                  <a:srgbClr val="FFFFFF"/>
                </a:solidFill>
                <a:latin typeface="Times New Roman" pitchFamily="16" charset="0"/>
                <a:ea typeface="Microsoft YaHei" charset="-122"/>
              </a:defRPr>
            </a:lvl3pPr>
            <a:lvl4pPr>
              <a:tabLst>
                <a:tab pos="268288" algn="l"/>
                <a:tab pos="715963" algn="l"/>
                <a:tab pos="1165225" algn="l"/>
                <a:tab pos="1614488" algn="l"/>
                <a:tab pos="2063750" algn="l"/>
                <a:tab pos="2513013" algn="l"/>
                <a:tab pos="2962275" algn="l"/>
                <a:tab pos="3411538" algn="l"/>
                <a:tab pos="3860800" algn="l"/>
                <a:tab pos="4310063" algn="l"/>
                <a:tab pos="4759325" algn="l"/>
                <a:tab pos="5208588" algn="l"/>
                <a:tab pos="5657850" algn="l"/>
                <a:tab pos="6107113" algn="l"/>
                <a:tab pos="6556375" algn="l"/>
                <a:tab pos="7005638" algn="l"/>
                <a:tab pos="7454900" algn="l"/>
                <a:tab pos="7904163" algn="l"/>
                <a:tab pos="8353425" algn="l"/>
                <a:tab pos="8802688" algn="l"/>
                <a:tab pos="9251950" algn="l"/>
              </a:tabLst>
              <a:defRPr sz="2400">
                <a:solidFill>
                  <a:srgbClr val="FFFFFF"/>
                </a:solidFill>
                <a:latin typeface="Times New Roman" pitchFamily="16" charset="0"/>
                <a:ea typeface="Microsoft YaHei" charset="-122"/>
              </a:defRPr>
            </a:lvl4pPr>
            <a:lvl5pPr>
              <a:tabLst>
                <a:tab pos="268288" algn="l"/>
                <a:tab pos="715963" algn="l"/>
                <a:tab pos="1165225" algn="l"/>
                <a:tab pos="1614488" algn="l"/>
                <a:tab pos="2063750" algn="l"/>
                <a:tab pos="2513013" algn="l"/>
                <a:tab pos="2962275" algn="l"/>
                <a:tab pos="3411538" algn="l"/>
                <a:tab pos="3860800" algn="l"/>
                <a:tab pos="4310063" algn="l"/>
                <a:tab pos="4759325" algn="l"/>
                <a:tab pos="5208588" algn="l"/>
                <a:tab pos="5657850" algn="l"/>
                <a:tab pos="6107113" algn="l"/>
                <a:tab pos="6556375" algn="l"/>
                <a:tab pos="7005638" algn="l"/>
                <a:tab pos="7454900" algn="l"/>
                <a:tab pos="7904163" algn="l"/>
                <a:tab pos="8353425" algn="l"/>
                <a:tab pos="8802688" algn="l"/>
                <a:tab pos="9251950" algn="l"/>
              </a:tabLst>
              <a:defRPr sz="2400">
                <a:solidFill>
                  <a:srgbClr val="FFFFFF"/>
                </a:solidFill>
                <a:latin typeface="Times New Roman" pitchFamily="16" charset="0"/>
                <a:ea typeface="Microsoft YaHei" charset="-122"/>
              </a:defRPr>
            </a:lvl5pPr>
            <a:lvl6pPr marL="2514600" indent="-228600" defTabSz="449263" fontAlgn="base">
              <a:spcBef>
                <a:spcPct val="0"/>
              </a:spcBef>
              <a:spcAft>
                <a:spcPct val="0"/>
              </a:spcAft>
              <a:buClr>
                <a:srgbClr val="000000"/>
              </a:buClr>
              <a:buSzPct val="100000"/>
              <a:buFont typeface="Times New Roman" pitchFamily="16" charset="0"/>
              <a:tabLst>
                <a:tab pos="268288" algn="l"/>
                <a:tab pos="715963" algn="l"/>
                <a:tab pos="1165225" algn="l"/>
                <a:tab pos="1614488" algn="l"/>
                <a:tab pos="2063750" algn="l"/>
                <a:tab pos="2513013" algn="l"/>
                <a:tab pos="2962275" algn="l"/>
                <a:tab pos="3411538" algn="l"/>
                <a:tab pos="3860800" algn="l"/>
                <a:tab pos="4310063" algn="l"/>
                <a:tab pos="4759325" algn="l"/>
                <a:tab pos="5208588" algn="l"/>
                <a:tab pos="5657850" algn="l"/>
                <a:tab pos="6107113" algn="l"/>
                <a:tab pos="6556375" algn="l"/>
                <a:tab pos="7005638" algn="l"/>
                <a:tab pos="7454900" algn="l"/>
                <a:tab pos="7904163" algn="l"/>
                <a:tab pos="8353425" algn="l"/>
                <a:tab pos="8802688" algn="l"/>
                <a:tab pos="9251950" algn="l"/>
              </a:tabLst>
              <a:defRPr sz="2400">
                <a:solidFill>
                  <a:srgbClr val="FFFFFF"/>
                </a:solidFill>
                <a:latin typeface="Times New Roman" pitchFamily="16" charset="0"/>
                <a:ea typeface="Microsoft YaHei" charset="-122"/>
              </a:defRPr>
            </a:lvl6pPr>
            <a:lvl7pPr marL="2971800" indent="-228600" defTabSz="449263" fontAlgn="base">
              <a:spcBef>
                <a:spcPct val="0"/>
              </a:spcBef>
              <a:spcAft>
                <a:spcPct val="0"/>
              </a:spcAft>
              <a:buClr>
                <a:srgbClr val="000000"/>
              </a:buClr>
              <a:buSzPct val="100000"/>
              <a:buFont typeface="Times New Roman" pitchFamily="16" charset="0"/>
              <a:tabLst>
                <a:tab pos="268288" algn="l"/>
                <a:tab pos="715963" algn="l"/>
                <a:tab pos="1165225" algn="l"/>
                <a:tab pos="1614488" algn="l"/>
                <a:tab pos="2063750" algn="l"/>
                <a:tab pos="2513013" algn="l"/>
                <a:tab pos="2962275" algn="l"/>
                <a:tab pos="3411538" algn="l"/>
                <a:tab pos="3860800" algn="l"/>
                <a:tab pos="4310063" algn="l"/>
                <a:tab pos="4759325" algn="l"/>
                <a:tab pos="5208588" algn="l"/>
                <a:tab pos="5657850" algn="l"/>
                <a:tab pos="6107113" algn="l"/>
                <a:tab pos="6556375" algn="l"/>
                <a:tab pos="7005638" algn="l"/>
                <a:tab pos="7454900" algn="l"/>
                <a:tab pos="7904163" algn="l"/>
                <a:tab pos="8353425" algn="l"/>
                <a:tab pos="8802688" algn="l"/>
                <a:tab pos="9251950" algn="l"/>
              </a:tabLst>
              <a:defRPr sz="2400">
                <a:solidFill>
                  <a:srgbClr val="FFFFFF"/>
                </a:solidFill>
                <a:latin typeface="Times New Roman" pitchFamily="16" charset="0"/>
                <a:ea typeface="Microsoft YaHei" charset="-122"/>
              </a:defRPr>
            </a:lvl7pPr>
            <a:lvl8pPr marL="3429000" indent="-228600" defTabSz="449263" fontAlgn="base">
              <a:spcBef>
                <a:spcPct val="0"/>
              </a:spcBef>
              <a:spcAft>
                <a:spcPct val="0"/>
              </a:spcAft>
              <a:buClr>
                <a:srgbClr val="000000"/>
              </a:buClr>
              <a:buSzPct val="100000"/>
              <a:buFont typeface="Times New Roman" pitchFamily="16" charset="0"/>
              <a:tabLst>
                <a:tab pos="268288" algn="l"/>
                <a:tab pos="715963" algn="l"/>
                <a:tab pos="1165225" algn="l"/>
                <a:tab pos="1614488" algn="l"/>
                <a:tab pos="2063750" algn="l"/>
                <a:tab pos="2513013" algn="l"/>
                <a:tab pos="2962275" algn="l"/>
                <a:tab pos="3411538" algn="l"/>
                <a:tab pos="3860800" algn="l"/>
                <a:tab pos="4310063" algn="l"/>
                <a:tab pos="4759325" algn="l"/>
                <a:tab pos="5208588" algn="l"/>
                <a:tab pos="5657850" algn="l"/>
                <a:tab pos="6107113" algn="l"/>
                <a:tab pos="6556375" algn="l"/>
                <a:tab pos="7005638" algn="l"/>
                <a:tab pos="7454900" algn="l"/>
                <a:tab pos="7904163" algn="l"/>
                <a:tab pos="8353425" algn="l"/>
                <a:tab pos="8802688" algn="l"/>
                <a:tab pos="9251950" algn="l"/>
              </a:tabLst>
              <a:defRPr sz="2400">
                <a:solidFill>
                  <a:srgbClr val="FFFFFF"/>
                </a:solidFill>
                <a:latin typeface="Times New Roman" pitchFamily="16" charset="0"/>
                <a:ea typeface="Microsoft YaHei" charset="-122"/>
              </a:defRPr>
            </a:lvl8pPr>
            <a:lvl9pPr marL="3886200" indent="-228600" defTabSz="449263" fontAlgn="base">
              <a:spcBef>
                <a:spcPct val="0"/>
              </a:spcBef>
              <a:spcAft>
                <a:spcPct val="0"/>
              </a:spcAft>
              <a:buClr>
                <a:srgbClr val="000000"/>
              </a:buClr>
              <a:buSzPct val="100000"/>
              <a:buFont typeface="Times New Roman" pitchFamily="16" charset="0"/>
              <a:tabLst>
                <a:tab pos="268288" algn="l"/>
                <a:tab pos="715963" algn="l"/>
                <a:tab pos="1165225" algn="l"/>
                <a:tab pos="1614488" algn="l"/>
                <a:tab pos="2063750" algn="l"/>
                <a:tab pos="2513013" algn="l"/>
                <a:tab pos="2962275" algn="l"/>
                <a:tab pos="3411538" algn="l"/>
                <a:tab pos="3860800" algn="l"/>
                <a:tab pos="4310063" algn="l"/>
                <a:tab pos="4759325" algn="l"/>
                <a:tab pos="5208588" algn="l"/>
                <a:tab pos="5657850" algn="l"/>
                <a:tab pos="6107113" algn="l"/>
                <a:tab pos="6556375" algn="l"/>
                <a:tab pos="7005638" algn="l"/>
                <a:tab pos="7454900" algn="l"/>
                <a:tab pos="7904163" algn="l"/>
                <a:tab pos="8353425" algn="l"/>
                <a:tab pos="8802688" algn="l"/>
                <a:tab pos="9251950" algn="l"/>
              </a:tabLst>
              <a:defRPr sz="2400">
                <a:solidFill>
                  <a:srgbClr val="FFFFFF"/>
                </a:solidFill>
                <a:latin typeface="Times New Roman" pitchFamily="16" charset="0"/>
                <a:ea typeface="Microsoft YaHei" charset="-122"/>
              </a:defRPr>
            </a:lvl9pPr>
          </a:lstStyle>
          <a:p>
            <a:pPr marL="0" indent="0" algn="ctr">
              <a:lnSpc>
                <a:spcPct val="80000"/>
              </a:lnSpc>
              <a:spcBef>
                <a:spcPts val="650"/>
              </a:spcBef>
              <a:buClr>
                <a:srgbClr val="FFFFFF"/>
              </a:buClr>
              <a:buFont typeface="Times New Roman" pitchFamily="16" charset="0"/>
              <a:buNone/>
              <a:defRPr/>
            </a:pPr>
            <a:r>
              <a:rPr lang="es-CL" sz="2800" b="1" dirty="0">
                <a:solidFill>
                  <a:srgbClr val="000000"/>
                </a:solidFill>
                <a:latin typeface="Arial" panose="020B0604020202020204" pitchFamily="34" charset="0"/>
                <a:cs typeface="Arial" panose="020B0604020202020204" pitchFamily="34" charset="0"/>
              </a:rPr>
              <a:t>Ondas unidimensionales</a:t>
            </a:r>
          </a:p>
          <a:p>
            <a:pPr marL="0" indent="0">
              <a:lnSpc>
                <a:spcPct val="80000"/>
              </a:lnSpc>
              <a:spcBef>
                <a:spcPts val="650"/>
              </a:spcBef>
              <a:buClr>
                <a:srgbClr val="FFFFFF"/>
              </a:buClr>
              <a:buFont typeface="Times New Roman" pitchFamily="16" charset="0"/>
              <a:buNone/>
              <a:defRPr/>
            </a:pPr>
            <a:r>
              <a:rPr lang="es-CL" sz="2800" dirty="0">
                <a:solidFill>
                  <a:srgbClr val="000000"/>
                </a:solidFill>
                <a:latin typeface="Arial" panose="020B0604020202020204" pitchFamily="34" charset="0"/>
                <a:cs typeface="Arial" panose="020B0604020202020204" pitchFamily="34" charset="0"/>
              </a:rPr>
              <a:t>Son aquellas que se propagan a lo largo de una sola dirección del espacio, como las ondas en las cuerdas. </a:t>
            </a:r>
            <a:endParaRPr lang="es-CL" sz="2800" dirty="0" smtClean="0">
              <a:solidFill>
                <a:srgbClr val="000000"/>
              </a:solidFill>
              <a:latin typeface="Arial" panose="020B0604020202020204" pitchFamily="34" charset="0"/>
              <a:cs typeface="Arial" panose="020B0604020202020204" pitchFamily="34" charset="0"/>
            </a:endParaRPr>
          </a:p>
          <a:p>
            <a:pPr marL="0" indent="0">
              <a:lnSpc>
                <a:spcPct val="80000"/>
              </a:lnSpc>
              <a:spcBef>
                <a:spcPts val="650"/>
              </a:spcBef>
              <a:buClr>
                <a:srgbClr val="FFFFFF"/>
              </a:buClr>
              <a:buFont typeface="Times New Roman" pitchFamily="16" charset="0"/>
              <a:buNone/>
              <a:defRPr/>
            </a:pPr>
            <a:r>
              <a:rPr lang="es-CL" sz="2800" dirty="0" smtClean="0">
                <a:solidFill>
                  <a:srgbClr val="000000"/>
                </a:solidFill>
                <a:latin typeface="Arial" panose="020B0604020202020204" pitchFamily="34" charset="0"/>
                <a:cs typeface="Arial" panose="020B0604020202020204" pitchFamily="34" charset="0"/>
              </a:rPr>
              <a:t>Si </a:t>
            </a:r>
            <a:r>
              <a:rPr lang="es-CL" sz="2800" dirty="0">
                <a:solidFill>
                  <a:srgbClr val="000000"/>
                </a:solidFill>
                <a:latin typeface="Arial" panose="020B0604020202020204" pitchFamily="34" charset="0"/>
                <a:cs typeface="Arial" panose="020B0604020202020204" pitchFamily="34" charset="0"/>
              </a:rPr>
              <a:t>las ondas se propagan en una dirección única, sus frentes de onda son planos y paralelos.</a:t>
            </a:r>
          </a:p>
          <a:p>
            <a:pPr marL="269875">
              <a:lnSpc>
                <a:spcPct val="80000"/>
              </a:lnSpc>
              <a:spcBef>
                <a:spcPts val="650"/>
              </a:spcBef>
              <a:buClrTx/>
              <a:buFontTx/>
              <a:buNone/>
              <a:defRPr/>
            </a:pPr>
            <a:endParaRPr lang="es-CL" sz="2800" b="1" dirty="0">
              <a:solidFill>
                <a:srgbClr val="000000"/>
              </a:solidFill>
            </a:endParaRPr>
          </a:p>
          <a:p>
            <a:pPr marL="636588" lvl="1">
              <a:lnSpc>
                <a:spcPct val="80000"/>
              </a:lnSpc>
              <a:spcBef>
                <a:spcPts val="550"/>
              </a:spcBef>
              <a:buClrTx/>
              <a:buFontTx/>
              <a:buNone/>
              <a:defRPr/>
            </a:pPr>
            <a:endParaRPr lang="es-CL" sz="2200" dirty="0">
              <a:solidFill>
                <a:srgbClr val="000000"/>
              </a:solidFill>
            </a:endParaRPr>
          </a:p>
          <a:p>
            <a:pPr marL="636588" lvl="1">
              <a:lnSpc>
                <a:spcPct val="80000"/>
              </a:lnSpc>
              <a:spcBef>
                <a:spcPts val="550"/>
              </a:spcBef>
              <a:buClrTx/>
              <a:buFontTx/>
              <a:buNone/>
              <a:defRPr/>
            </a:pPr>
            <a:endParaRPr lang="es-CL" sz="2200" dirty="0">
              <a:solidFill>
                <a:srgbClr val="000000"/>
              </a:solidFill>
            </a:endParaRPr>
          </a:p>
        </p:txBody>
      </p:sp>
      <p:pic>
        <p:nvPicPr>
          <p:cNvPr id="13316" name="Picture 5" descr="Resultado de imagen para imagenes ondas mecanic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95" y="2492896"/>
            <a:ext cx="9144000" cy="407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694282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0" y="0"/>
            <a:ext cx="9144000" cy="2339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eaLnBrk="0" hangingPunct="0">
              <a:tabLst>
                <a:tab pos="268288" algn="l"/>
                <a:tab pos="715963" algn="l"/>
                <a:tab pos="1165225" algn="l"/>
                <a:tab pos="1614488" algn="l"/>
                <a:tab pos="2063750" algn="l"/>
                <a:tab pos="2513013" algn="l"/>
                <a:tab pos="2962275" algn="l"/>
                <a:tab pos="3411538" algn="l"/>
                <a:tab pos="3860800" algn="l"/>
                <a:tab pos="4310063" algn="l"/>
                <a:tab pos="4759325" algn="l"/>
                <a:tab pos="5208588" algn="l"/>
                <a:tab pos="5657850" algn="l"/>
                <a:tab pos="6107113" algn="l"/>
                <a:tab pos="6556375" algn="l"/>
                <a:tab pos="7005638" algn="l"/>
                <a:tab pos="7454900" algn="l"/>
                <a:tab pos="7904163" algn="l"/>
                <a:tab pos="8353425" algn="l"/>
                <a:tab pos="8802688" algn="l"/>
                <a:tab pos="9251950" algn="l"/>
              </a:tabLst>
              <a:defRPr sz="2400">
                <a:solidFill>
                  <a:schemeClr val="bg1"/>
                </a:solidFill>
                <a:latin typeface="Times New Roman" panose="02020603050405020304" pitchFamily="18" charset="0"/>
                <a:ea typeface="Microsoft YaHei" panose="020B0503020204020204" pitchFamily="34" charset="-122"/>
              </a:defRPr>
            </a:lvl1pPr>
            <a:lvl2pPr marL="636588" indent="-242888" eaLnBrk="0" hangingPunct="0">
              <a:tabLst>
                <a:tab pos="268288" algn="l"/>
                <a:tab pos="715963" algn="l"/>
                <a:tab pos="1165225" algn="l"/>
                <a:tab pos="1614488" algn="l"/>
                <a:tab pos="2063750" algn="l"/>
                <a:tab pos="2513013" algn="l"/>
                <a:tab pos="2962275" algn="l"/>
                <a:tab pos="3411538" algn="l"/>
                <a:tab pos="3860800" algn="l"/>
                <a:tab pos="4310063" algn="l"/>
                <a:tab pos="4759325" algn="l"/>
                <a:tab pos="5208588" algn="l"/>
                <a:tab pos="5657850" algn="l"/>
                <a:tab pos="6107113" algn="l"/>
                <a:tab pos="6556375" algn="l"/>
                <a:tab pos="7005638" algn="l"/>
                <a:tab pos="7454900" algn="l"/>
                <a:tab pos="7904163" algn="l"/>
                <a:tab pos="8353425" algn="l"/>
                <a:tab pos="8802688" algn="l"/>
                <a:tab pos="92519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268288" algn="l"/>
                <a:tab pos="715963" algn="l"/>
                <a:tab pos="1165225" algn="l"/>
                <a:tab pos="1614488" algn="l"/>
                <a:tab pos="2063750" algn="l"/>
                <a:tab pos="2513013" algn="l"/>
                <a:tab pos="2962275" algn="l"/>
                <a:tab pos="3411538" algn="l"/>
                <a:tab pos="3860800" algn="l"/>
                <a:tab pos="4310063" algn="l"/>
                <a:tab pos="4759325" algn="l"/>
                <a:tab pos="5208588" algn="l"/>
                <a:tab pos="5657850" algn="l"/>
                <a:tab pos="6107113" algn="l"/>
                <a:tab pos="6556375" algn="l"/>
                <a:tab pos="7005638" algn="l"/>
                <a:tab pos="7454900" algn="l"/>
                <a:tab pos="7904163" algn="l"/>
                <a:tab pos="8353425" algn="l"/>
                <a:tab pos="8802688" algn="l"/>
                <a:tab pos="92519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268288" algn="l"/>
                <a:tab pos="715963" algn="l"/>
                <a:tab pos="1165225" algn="l"/>
                <a:tab pos="1614488" algn="l"/>
                <a:tab pos="2063750" algn="l"/>
                <a:tab pos="2513013" algn="l"/>
                <a:tab pos="2962275" algn="l"/>
                <a:tab pos="3411538" algn="l"/>
                <a:tab pos="3860800" algn="l"/>
                <a:tab pos="4310063" algn="l"/>
                <a:tab pos="4759325" algn="l"/>
                <a:tab pos="5208588" algn="l"/>
                <a:tab pos="5657850" algn="l"/>
                <a:tab pos="6107113" algn="l"/>
                <a:tab pos="6556375" algn="l"/>
                <a:tab pos="7005638" algn="l"/>
                <a:tab pos="7454900" algn="l"/>
                <a:tab pos="7904163" algn="l"/>
                <a:tab pos="8353425" algn="l"/>
                <a:tab pos="8802688" algn="l"/>
                <a:tab pos="92519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268288" algn="l"/>
                <a:tab pos="715963" algn="l"/>
                <a:tab pos="1165225" algn="l"/>
                <a:tab pos="1614488" algn="l"/>
                <a:tab pos="2063750" algn="l"/>
                <a:tab pos="2513013" algn="l"/>
                <a:tab pos="2962275" algn="l"/>
                <a:tab pos="3411538" algn="l"/>
                <a:tab pos="3860800" algn="l"/>
                <a:tab pos="4310063" algn="l"/>
                <a:tab pos="4759325" algn="l"/>
                <a:tab pos="5208588" algn="l"/>
                <a:tab pos="5657850" algn="l"/>
                <a:tab pos="6107113" algn="l"/>
                <a:tab pos="6556375" algn="l"/>
                <a:tab pos="7005638" algn="l"/>
                <a:tab pos="7454900" algn="l"/>
                <a:tab pos="7904163" algn="l"/>
                <a:tab pos="8353425" algn="l"/>
                <a:tab pos="8802688" algn="l"/>
                <a:tab pos="92519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268288" algn="l"/>
                <a:tab pos="715963" algn="l"/>
                <a:tab pos="1165225" algn="l"/>
                <a:tab pos="1614488" algn="l"/>
                <a:tab pos="2063750" algn="l"/>
                <a:tab pos="2513013" algn="l"/>
                <a:tab pos="2962275" algn="l"/>
                <a:tab pos="3411538" algn="l"/>
                <a:tab pos="3860800" algn="l"/>
                <a:tab pos="4310063" algn="l"/>
                <a:tab pos="4759325" algn="l"/>
                <a:tab pos="5208588" algn="l"/>
                <a:tab pos="5657850" algn="l"/>
                <a:tab pos="6107113" algn="l"/>
                <a:tab pos="6556375" algn="l"/>
                <a:tab pos="7005638" algn="l"/>
                <a:tab pos="7454900" algn="l"/>
                <a:tab pos="7904163" algn="l"/>
                <a:tab pos="8353425" algn="l"/>
                <a:tab pos="8802688" algn="l"/>
                <a:tab pos="92519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268288" algn="l"/>
                <a:tab pos="715963" algn="l"/>
                <a:tab pos="1165225" algn="l"/>
                <a:tab pos="1614488" algn="l"/>
                <a:tab pos="2063750" algn="l"/>
                <a:tab pos="2513013" algn="l"/>
                <a:tab pos="2962275" algn="l"/>
                <a:tab pos="3411538" algn="l"/>
                <a:tab pos="3860800" algn="l"/>
                <a:tab pos="4310063" algn="l"/>
                <a:tab pos="4759325" algn="l"/>
                <a:tab pos="5208588" algn="l"/>
                <a:tab pos="5657850" algn="l"/>
                <a:tab pos="6107113" algn="l"/>
                <a:tab pos="6556375" algn="l"/>
                <a:tab pos="7005638" algn="l"/>
                <a:tab pos="7454900" algn="l"/>
                <a:tab pos="7904163" algn="l"/>
                <a:tab pos="8353425" algn="l"/>
                <a:tab pos="8802688" algn="l"/>
                <a:tab pos="92519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268288" algn="l"/>
                <a:tab pos="715963" algn="l"/>
                <a:tab pos="1165225" algn="l"/>
                <a:tab pos="1614488" algn="l"/>
                <a:tab pos="2063750" algn="l"/>
                <a:tab pos="2513013" algn="l"/>
                <a:tab pos="2962275" algn="l"/>
                <a:tab pos="3411538" algn="l"/>
                <a:tab pos="3860800" algn="l"/>
                <a:tab pos="4310063" algn="l"/>
                <a:tab pos="4759325" algn="l"/>
                <a:tab pos="5208588" algn="l"/>
                <a:tab pos="5657850" algn="l"/>
                <a:tab pos="6107113" algn="l"/>
                <a:tab pos="6556375" algn="l"/>
                <a:tab pos="7005638" algn="l"/>
                <a:tab pos="7454900" algn="l"/>
                <a:tab pos="7904163" algn="l"/>
                <a:tab pos="8353425" algn="l"/>
                <a:tab pos="8802688" algn="l"/>
                <a:tab pos="92519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268288" algn="l"/>
                <a:tab pos="715963" algn="l"/>
                <a:tab pos="1165225" algn="l"/>
                <a:tab pos="1614488" algn="l"/>
                <a:tab pos="2063750" algn="l"/>
                <a:tab pos="2513013" algn="l"/>
                <a:tab pos="2962275" algn="l"/>
                <a:tab pos="3411538" algn="l"/>
                <a:tab pos="3860800" algn="l"/>
                <a:tab pos="4310063" algn="l"/>
                <a:tab pos="4759325" algn="l"/>
                <a:tab pos="5208588" algn="l"/>
                <a:tab pos="5657850" algn="l"/>
                <a:tab pos="6107113" algn="l"/>
                <a:tab pos="6556375" algn="l"/>
                <a:tab pos="7005638" algn="l"/>
                <a:tab pos="7454900" algn="l"/>
                <a:tab pos="7904163" algn="l"/>
                <a:tab pos="8353425" algn="l"/>
                <a:tab pos="8802688" algn="l"/>
                <a:tab pos="9251950" algn="l"/>
              </a:tabLst>
              <a:defRPr sz="2400">
                <a:solidFill>
                  <a:schemeClr val="bg1"/>
                </a:solidFill>
                <a:latin typeface="Times New Roman" panose="02020603050405020304" pitchFamily="18" charset="0"/>
                <a:ea typeface="Microsoft YaHei" panose="020B0503020204020204" pitchFamily="34" charset="-122"/>
              </a:defRPr>
            </a:lvl9pPr>
          </a:lstStyle>
          <a:p>
            <a:pPr algn="ctr" eaLnBrk="1" hangingPunct="1">
              <a:lnSpc>
                <a:spcPct val="80000"/>
              </a:lnSpc>
              <a:spcBef>
                <a:spcPts val="650"/>
              </a:spcBef>
              <a:buClr>
                <a:srgbClr val="FFFFFF"/>
              </a:buClr>
            </a:pPr>
            <a:r>
              <a:rPr lang="es-CL" altLang="pt-BR" sz="2800" b="1" dirty="0">
                <a:solidFill>
                  <a:srgbClr val="000000"/>
                </a:solidFill>
                <a:latin typeface="Arial" panose="020B0604020202020204" pitchFamily="34" charset="0"/>
                <a:cs typeface="Arial" panose="020B0604020202020204" pitchFamily="34" charset="0"/>
              </a:rPr>
              <a:t>Ondas bidimensionales o superficiales</a:t>
            </a:r>
          </a:p>
          <a:p>
            <a:pPr eaLnBrk="1" hangingPunct="1">
              <a:lnSpc>
                <a:spcPct val="80000"/>
              </a:lnSpc>
              <a:spcBef>
                <a:spcPts val="650"/>
              </a:spcBef>
              <a:buClr>
                <a:srgbClr val="FFFFFF"/>
              </a:buClr>
            </a:pPr>
            <a:r>
              <a:rPr lang="es-CL" altLang="pt-BR" sz="2800" dirty="0">
                <a:solidFill>
                  <a:srgbClr val="000000"/>
                </a:solidFill>
                <a:latin typeface="Arial" panose="020B0604020202020204" pitchFamily="34" charset="0"/>
                <a:cs typeface="Arial" panose="020B0604020202020204" pitchFamily="34" charset="0"/>
              </a:rPr>
              <a:t>Son  ondas que se propagan en dos direcciones. Pueden propagarse, en cualquiera de las direcciones de una superficie, por ello, se denominan también ondas superficiales. Un ejemplo son las ondas que se producen en una superficie liquida en reposo cuando se deja caer una piedra en ella.</a:t>
            </a:r>
          </a:p>
          <a:p>
            <a:pPr lvl="1" eaLnBrk="1" hangingPunct="1">
              <a:lnSpc>
                <a:spcPct val="80000"/>
              </a:lnSpc>
              <a:spcBef>
                <a:spcPts val="550"/>
              </a:spcBef>
              <a:buClrTx/>
              <a:buFontTx/>
              <a:buNone/>
            </a:pPr>
            <a:endParaRPr lang="es-CL" altLang="pt-BR" sz="2200" dirty="0">
              <a:solidFill>
                <a:srgbClr val="000000"/>
              </a:solidFill>
            </a:endParaRPr>
          </a:p>
          <a:p>
            <a:pPr lvl="1" eaLnBrk="1" hangingPunct="1">
              <a:lnSpc>
                <a:spcPct val="80000"/>
              </a:lnSpc>
              <a:spcBef>
                <a:spcPts val="550"/>
              </a:spcBef>
              <a:buClrTx/>
              <a:buFontTx/>
              <a:buNone/>
            </a:pPr>
            <a:endParaRPr lang="es-CL" altLang="pt-BR" sz="2200" dirty="0">
              <a:solidFill>
                <a:srgbClr val="000000"/>
              </a:solidFill>
            </a:endParaRPr>
          </a:p>
        </p:txBody>
      </p:sp>
      <p:pic>
        <p:nvPicPr>
          <p:cNvPr id="14339" name="Picture 2" descr="Resultado de imagen para imagenes ondas mecanic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64904"/>
            <a:ext cx="9144000" cy="4291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1"/>
          <p:cNvSpPr txBox="1">
            <a:spLocks noChangeArrowheads="1"/>
          </p:cNvSpPr>
          <p:nvPr/>
        </p:nvSpPr>
        <p:spPr bwMode="auto">
          <a:xfrm>
            <a:off x="0" y="0"/>
            <a:ext cx="9144000" cy="6324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eaLnBrk="0" hangingPunc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bg1"/>
                </a:solidFill>
                <a:latin typeface="Times New Roman" panose="02020603050405020304" pitchFamily="18" charset="0"/>
                <a:ea typeface="Microsoft YaHei" panose="020B0503020204020204" pitchFamily="34" charset="-122"/>
              </a:defRPr>
            </a:lvl9pPr>
          </a:lstStyle>
          <a:p>
            <a:pPr algn="ctr" eaLnBrk="1" hangingPunct="1">
              <a:spcBef>
                <a:spcPts val="800"/>
              </a:spcBef>
            </a:pPr>
            <a:r>
              <a:rPr lang="es-CL" altLang="pt-BR" sz="3200" b="1" dirty="0">
                <a:solidFill>
                  <a:srgbClr val="000000"/>
                </a:solidFill>
                <a:latin typeface="Arial" panose="020B0604020202020204" pitchFamily="34" charset="0"/>
                <a:cs typeface="Arial" panose="020B0604020202020204" pitchFamily="34" charset="0"/>
              </a:rPr>
              <a:t>Ondas tridimensionales o esféricas</a:t>
            </a:r>
          </a:p>
          <a:p>
            <a:pPr eaLnBrk="1" hangingPunct="1">
              <a:spcBef>
                <a:spcPts val="800"/>
              </a:spcBef>
            </a:pPr>
            <a:r>
              <a:rPr lang="es-CL" altLang="pt-BR" sz="2800" dirty="0">
                <a:solidFill>
                  <a:srgbClr val="000000"/>
                </a:solidFill>
                <a:latin typeface="Arial" panose="020B0604020202020204" pitchFamily="34" charset="0"/>
                <a:cs typeface="Arial" panose="020B0604020202020204" pitchFamily="34" charset="0"/>
              </a:rPr>
              <a:t>Son ondas que se propagan en tres direcciones. Las ondas tridimensionales se conocen también como ondas esféricas, porque sus frentes de onda son esferas concéntricas que salen de la fuente de perturbación expandiéndose en todas direcciones. </a:t>
            </a:r>
          </a:p>
          <a:p>
            <a:pPr eaLnBrk="1" hangingPunct="1">
              <a:spcBef>
                <a:spcPts val="800"/>
              </a:spcBef>
            </a:pPr>
            <a:r>
              <a:rPr lang="es-CL" altLang="pt-BR" sz="2800" dirty="0">
                <a:solidFill>
                  <a:srgbClr val="000000"/>
                </a:solidFill>
                <a:latin typeface="Arial" panose="020B0604020202020204" pitchFamily="34" charset="0"/>
                <a:cs typeface="Arial" panose="020B0604020202020204" pitchFamily="34" charset="0"/>
              </a:rPr>
              <a:t>Ejemplos de ondas tridimensionales son las ondas sonoras (mecánicas), electromagnéticas, sísmicas.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Resultado de imagen para imagenes ondas mecanic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3175"/>
            <a:ext cx="7560840"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1"/>
          <p:cNvSpPr txBox="1">
            <a:spLocks noChangeArrowheads="1"/>
          </p:cNvSpPr>
          <p:nvPr/>
        </p:nvSpPr>
        <p:spPr bwMode="auto">
          <a:xfrm>
            <a:off x="0" y="0"/>
            <a:ext cx="9144000" cy="764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algn="ctr" eaLnBrk="1" hangingPunct="1">
              <a:buClrTx/>
              <a:buFontTx/>
              <a:buNone/>
            </a:pPr>
            <a:r>
              <a:rPr lang="es-MX" altLang="pt-BR" sz="4400" dirty="0">
                <a:solidFill>
                  <a:srgbClr val="000000"/>
                </a:solidFill>
                <a:latin typeface="Arial" panose="020B0604020202020204" pitchFamily="34" charset="0"/>
                <a:cs typeface="Arial" panose="020B0604020202020204" pitchFamily="34" charset="0"/>
              </a:rPr>
              <a:t>Introducción</a:t>
            </a:r>
          </a:p>
        </p:txBody>
      </p:sp>
      <p:sp>
        <p:nvSpPr>
          <p:cNvPr id="3075" name="Text Box 2"/>
          <p:cNvSpPr txBox="1">
            <a:spLocks noChangeArrowheads="1"/>
          </p:cNvSpPr>
          <p:nvPr/>
        </p:nvSpPr>
        <p:spPr bwMode="auto">
          <a:xfrm>
            <a:off x="0" y="980728"/>
            <a:ext cx="9144000" cy="40340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1750"/>
              </a:spcBef>
              <a:buClrTx/>
              <a:buFontTx/>
              <a:buNone/>
            </a:pPr>
            <a:r>
              <a:rPr lang="es-MX" altLang="pt-BR" sz="2800" dirty="0" smtClean="0">
                <a:solidFill>
                  <a:srgbClr val="000000"/>
                </a:solidFill>
                <a:latin typeface="Arial" panose="020B0604020202020204" pitchFamily="34" charset="0"/>
                <a:cs typeface="Arial" panose="020B0604020202020204" pitchFamily="34" charset="0"/>
              </a:rPr>
              <a:t>Fenómeno Ondulatorio: Es </a:t>
            </a:r>
            <a:r>
              <a:rPr lang="es-MX" altLang="pt-BR" sz="2800" dirty="0" smtClean="0">
                <a:solidFill>
                  <a:srgbClr val="000000"/>
                </a:solidFill>
                <a:latin typeface="Arial" panose="020B0604020202020204" pitchFamily="34" charset="0"/>
                <a:cs typeface="Arial" panose="020B0604020202020204" pitchFamily="34" charset="0"/>
              </a:rPr>
              <a:t>un fenómeno de propagación </a:t>
            </a:r>
            <a:r>
              <a:rPr lang="es-MX" altLang="pt-BR" sz="2800" dirty="0">
                <a:solidFill>
                  <a:srgbClr val="000000"/>
                </a:solidFill>
                <a:latin typeface="Arial" panose="020B0604020202020204" pitchFamily="34" charset="0"/>
                <a:cs typeface="Arial" panose="020B0604020202020204" pitchFamily="34" charset="0"/>
              </a:rPr>
              <a:t>de una perturbación </a:t>
            </a:r>
            <a:r>
              <a:rPr lang="es-MX" altLang="pt-BR" sz="2800" dirty="0" smtClean="0">
                <a:solidFill>
                  <a:srgbClr val="000000"/>
                </a:solidFill>
                <a:latin typeface="Arial" panose="020B0604020202020204" pitchFamily="34" charset="0"/>
                <a:cs typeface="Arial" panose="020B0604020202020204" pitchFamily="34" charset="0"/>
              </a:rPr>
              <a:t>que:</a:t>
            </a:r>
          </a:p>
          <a:p>
            <a:pPr eaLnBrk="1" hangingPunct="1">
              <a:spcBef>
                <a:spcPts val="1750"/>
              </a:spcBef>
              <a:buClrTx/>
            </a:pPr>
            <a:r>
              <a:rPr lang="es-MX" altLang="pt-BR" sz="2800" b="1" dirty="0" smtClean="0">
                <a:solidFill>
                  <a:srgbClr val="000000"/>
                </a:solidFill>
                <a:latin typeface="Arial" panose="020B0604020202020204" pitchFamily="34" charset="0"/>
                <a:cs typeface="Arial" panose="020B0604020202020204" pitchFamily="34" charset="0"/>
              </a:rPr>
              <a:t>1. SI</a:t>
            </a:r>
            <a:r>
              <a:rPr lang="es-MX" altLang="pt-BR" sz="2800" dirty="0" smtClean="0">
                <a:solidFill>
                  <a:srgbClr val="000000"/>
                </a:solidFill>
                <a:latin typeface="Arial" panose="020B0604020202020204" pitchFamily="34" charset="0"/>
                <a:cs typeface="Arial" panose="020B0604020202020204" pitchFamily="34" charset="0"/>
              </a:rPr>
              <a:t> </a:t>
            </a:r>
            <a:r>
              <a:rPr lang="es-MX" altLang="pt-BR" sz="2800" b="1" dirty="0">
                <a:solidFill>
                  <a:srgbClr val="000000"/>
                </a:solidFill>
                <a:latin typeface="Arial" panose="020B0604020202020204" pitchFamily="34" charset="0"/>
                <a:cs typeface="Arial" panose="020B0604020202020204" pitchFamily="34" charset="0"/>
              </a:rPr>
              <a:t>involucra</a:t>
            </a:r>
            <a:r>
              <a:rPr lang="es-MX" altLang="pt-BR" sz="2800" dirty="0">
                <a:solidFill>
                  <a:srgbClr val="000000"/>
                </a:solidFill>
                <a:latin typeface="Arial" panose="020B0604020202020204" pitchFamily="34" charset="0"/>
                <a:cs typeface="Arial" panose="020B0604020202020204" pitchFamily="34" charset="0"/>
              </a:rPr>
              <a:t> </a:t>
            </a:r>
            <a:r>
              <a:rPr lang="es-MX" altLang="pt-BR" sz="2800" b="1" dirty="0">
                <a:solidFill>
                  <a:srgbClr val="000000"/>
                </a:solidFill>
                <a:latin typeface="Arial" panose="020B0604020202020204" pitchFamily="34" charset="0"/>
                <a:cs typeface="Arial" panose="020B0604020202020204" pitchFamily="34" charset="0"/>
              </a:rPr>
              <a:t>transporte de </a:t>
            </a:r>
            <a:r>
              <a:rPr lang="es-MX" altLang="pt-BR" sz="2800" b="1" dirty="0" smtClean="0">
                <a:solidFill>
                  <a:srgbClr val="000000"/>
                </a:solidFill>
                <a:latin typeface="Arial" panose="020B0604020202020204" pitchFamily="34" charset="0"/>
                <a:cs typeface="Arial" panose="020B0604020202020204" pitchFamily="34" charset="0"/>
              </a:rPr>
              <a:t>ENERGÍA</a:t>
            </a:r>
            <a:r>
              <a:rPr lang="es-MX" altLang="pt-BR" sz="2800" dirty="0" smtClean="0">
                <a:solidFill>
                  <a:srgbClr val="000000"/>
                </a:solidFill>
                <a:latin typeface="Arial" panose="020B0604020202020204" pitchFamily="34" charset="0"/>
                <a:cs typeface="Arial" panose="020B0604020202020204" pitchFamily="34" charset="0"/>
              </a:rPr>
              <a:t> </a:t>
            </a:r>
            <a:r>
              <a:rPr lang="es-MX" altLang="pt-BR" sz="2800" dirty="0">
                <a:solidFill>
                  <a:srgbClr val="000000"/>
                </a:solidFill>
                <a:latin typeface="Arial" panose="020B0604020202020204" pitchFamily="34" charset="0"/>
                <a:cs typeface="Arial" panose="020B0604020202020204" pitchFamily="34" charset="0"/>
              </a:rPr>
              <a:t>y </a:t>
            </a:r>
            <a:r>
              <a:rPr lang="es-MX" altLang="pt-BR" sz="2800" b="1" dirty="0" smtClean="0">
                <a:solidFill>
                  <a:srgbClr val="000000"/>
                </a:solidFill>
                <a:latin typeface="Arial" panose="020B0604020202020204" pitchFamily="34" charset="0"/>
                <a:cs typeface="Arial" panose="020B0604020202020204" pitchFamily="34" charset="0"/>
              </a:rPr>
              <a:t>CANTIDAD DE MOVIMIENTO </a:t>
            </a:r>
            <a:r>
              <a:rPr lang="es-MX" altLang="pt-BR" sz="2800" dirty="0" smtClean="0">
                <a:solidFill>
                  <a:srgbClr val="000000"/>
                </a:solidFill>
                <a:latin typeface="Arial" panose="020B0604020202020204" pitchFamily="34" charset="0"/>
                <a:cs typeface="Arial" panose="020B0604020202020204" pitchFamily="34" charset="0"/>
              </a:rPr>
              <a:t>a </a:t>
            </a:r>
            <a:r>
              <a:rPr lang="es-MX" altLang="pt-BR" sz="2800" dirty="0">
                <a:solidFill>
                  <a:srgbClr val="000000"/>
                </a:solidFill>
                <a:latin typeface="Arial" panose="020B0604020202020204" pitchFamily="34" charset="0"/>
                <a:cs typeface="Arial" panose="020B0604020202020204" pitchFamily="34" charset="0"/>
              </a:rPr>
              <a:t>través </a:t>
            </a:r>
            <a:r>
              <a:rPr lang="es-MX" altLang="pt-BR" sz="2800" dirty="0" smtClean="0">
                <a:solidFill>
                  <a:srgbClr val="000000"/>
                </a:solidFill>
                <a:latin typeface="Arial" panose="020B0604020202020204" pitchFamily="34" charset="0"/>
                <a:cs typeface="Arial" panose="020B0604020202020204" pitchFamily="34" charset="0"/>
              </a:rPr>
              <a:t>de un medio material</a:t>
            </a:r>
            <a:r>
              <a:rPr lang="es-MX" altLang="pt-BR" sz="2800" dirty="0" smtClean="0">
                <a:solidFill>
                  <a:srgbClr val="000000"/>
                </a:solidFill>
                <a:latin typeface="Arial" panose="020B0604020202020204" pitchFamily="34" charset="0"/>
                <a:cs typeface="Arial" panose="020B0604020202020204" pitchFamily="34" charset="0"/>
              </a:rPr>
              <a:t>.</a:t>
            </a:r>
          </a:p>
          <a:p>
            <a:pPr eaLnBrk="1" hangingPunct="1">
              <a:spcBef>
                <a:spcPts val="1750"/>
              </a:spcBef>
              <a:buClrTx/>
            </a:pPr>
            <a:r>
              <a:rPr lang="es-MX" altLang="pt-BR" sz="2800" b="1" dirty="0" smtClean="0">
                <a:solidFill>
                  <a:srgbClr val="000000"/>
                </a:solidFill>
                <a:latin typeface="Arial" panose="020B0604020202020204" pitchFamily="34" charset="0"/>
                <a:cs typeface="Arial" panose="020B0604020202020204" pitchFamily="34" charset="0"/>
              </a:rPr>
              <a:t>2. NO</a:t>
            </a:r>
            <a:r>
              <a:rPr lang="es-MX" altLang="pt-BR" sz="2800" dirty="0" smtClean="0">
                <a:solidFill>
                  <a:srgbClr val="000000"/>
                </a:solidFill>
                <a:latin typeface="Arial" panose="020B0604020202020204" pitchFamily="34" charset="0"/>
                <a:cs typeface="Arial" panose="020B0604020202020204" pitchFamily="34" charset="0"/>
              </a:rPr>
              <a:t> </a:t>
            </a:r>
            <a:r>
              <a:rPr lang="es-MX" altLang="pt-BR" sz="2800" b="1" dirty="0">
                <a:solidFill>
                  <a:srgbClr val="000000"/>
                </a:solidFill>
                <a:latin typeface="Arial" panose="020B0604020202020204" pitchFamily="34" charset="0"/>
                <a:cs typeface="Arial" panose="020B0604020202020204" pitchFamily="34" charset="0"/>
              </a:rPr>
              <a:t>involucra</a:t>
            </a:r>
            <a:r>
              <a:rPr lang="es-MX" altLang="pt-BR" sz="2800" dirty="0">
                <a:solidFill>
                  <a:srgbClr val="000000"/>
                </a:solidFill>
                <a:latin typeface="Arial" panose="020B0604020202020204" pitchFamily="34" charset="0"/>
                <a:cs typeface="Arial" panose="020B0604020202020204" pitchFamily="34" charset="0"/>
              </a:rPr>
              <a:t> </a:t>
            </a:r>
            <a:r>
              <a:rPr lang="es-MX" altLang="pt-BR" sz="2800" b="1" dirty="0">
                <a:solidFill>
                  <a:srgbClr val="000000"/>
                </a:solidFill>
                <a:latin typeface="Arial" panose="020B0604020202020204" pitchFamily="34" charset="0"/>
                <a:cs typeface="Arial" panose="020B0604020202020204" pitchFamily="34" charset="0"/>
              </a:rPr>
              <a:t>transporte de MATERIA.</a:t>
            </a:r>
          </a:p>
          <a:p>
            <a:pPr eaLnBrk="1" hangingPunct="1">
              <a:spcBef>
                <a:spcPts val="1750"/>
              </a:spcBef>
              <a:buClrTx/>
            </a:pPr>
            <a:endParaRPr lang="es-MX" altLang="pt-BR" sz="2800" dirty="0">
              <a:solidFill>
                <a:srgbClr val="000000"/>
              </a:solidFill>
              <a:latin typeface="Arial" panose="020B0604020202020204" pitchFamily="34" charset="0"/>
              <a:cs typeface="Arial" panose="020B0604020202020204" pitchFamily="34" charset="0"/>
            </a:endParaRPr>
          </a:p>
          <a:p>
            <a:pPr eaLnBrk="1" hangingPunct="1">
              <a:spcBef>
                <a:spcPts val="1750"/>
              </a:spcBef>
              <a:buClrTx/>
              <a:buFontTx/>
              <a:buNone/>
            </a:pPr>
            <a:endParaRPr lang="es-MX" altLang="pt-BR" sz="2800" dirty="0">
              <a:solidFill>
                <a:srgbClr val="000000"/>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1"/>
          <p:cNvSpPr txBox="1">
            <a:spLocks noChangeArrowheads="1"/>
          </p:cNvSpPr>
          <p:nvPr/>
        </p:nvSpPr>
        <p:spPr bwMode="auto">
          <a:xfrm>
            <a:off x="0" y="2708920"/>
            <a:ext cx="9144000" cy="92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algn="ctr" eaLnBrk="1" hangingPunct="1">
              <a:buClrTx/>
              <a:buFontTx/>
              <a:buNone/>
            </a:pPr>
            <a:r>
              <a:rPr lang="es-CL" altLang="pt-BR" sz="3600" b="1" dirty="0">
                <a:solidFill>
                  <a:srgbClr val="000000"/>
                </a:solidFill>
                <a:latin typeface="Arial" panose="020B0604020202020204" pitchFamily="34" charset="0"/>
                <a:cs typeface="Arial" panose="020B0604020202020204" pitchFamily="34" charset="0"/>
              </a:rPr>
              <a:t>En función de su dirección de perturbación</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2913" y="0"/>
            <a:ext cx="91440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338138" indent="-338138">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FFFFFF"/>
                </a:solidFill>
                <a:latin typeface="Times New Roman" pitchFamily="16" charset="0"/>
                <a:ea typeface="Microsoft YaHei" charset="-122"/>
              </a:defRPr>
            </a:lvl1pPr>
            <a:lvl2pPr marL="738188" indent="-280988">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FFFFFF"/>
                </a:solidFill>
                <a:latin typeface="Times New Roman" pitchFamily="16" charset="0"/>
                <a:ea typeface="Microsoft YaHei" charset="-122"/>
              </a:defRPr>
            </a:lvl2pPr>
            <a:lvl3pP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FFFFFF"/>
                </a:solidFill>
                <a:latin typeface="Times New Roman" pitchFamily="16" charset="0"/>
                <a:ea typeface="Microsoft YaHei" charset="-122"/>
              </a:defRPr>
            </a:lvl3pPr>
            <a:lvl4pP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FFFFFF"/>
                </a:solidFill>
                <a:latin typeface="Times New Roman" pitchFamily="16" charset="0"/>
                <a:ea typeface="Microsoft YaHei" charset="-122"/>
              </a:defRPr>
            </a:lvl4pPr>
            <a:lvl5pP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FFFFFF"/>
                </a:solidFill>
                <a:latin typeface="Times New Roman" pitchFamily="16" charset="0"/>
                <a:ea typeface="Microsoft YaHei" charset="-122"/>
              </a:defRPr>
            </a:lvl5pPr>
            <a:lvl6pPr marL="2514600" indent="-228600" defTabSz="449263" fontAlgn="base">
              <a:spcBef>
                <a:spcPct val="0"/>
              </a:spcBef>
              <a:spcAft>
                <a:spcPct val="0"/>
              </a:spcAft>
              <a:buClr>
                <a:srgbClr val="000000"/>
              </a:buClr>
              <a:buSzPct val="100000"/>
              <a:buFont typeface="Times New Roman" pitchFamily="16"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FFFFFF"/>
                </a:solidFill>
                <a:latin typeface="Times New Roman" pitchFamily="16" charset="0"/>
                <a:ea typeface="Microsoft YaHei" charset="-122"/>
              </a:defRPr>
            </a:lvl6pPr>
            <a:lvl7pPr marL="2971800" indent="-228600" defTabSz="449263" fontAlgn="base">
              <a:spcBef>
                <a:spcPct val="0"/>
              </a:spcBef>
              <a:spcAft>
                <a:spcPct val="0"/>
              </a:spcAft>
              <a:buClr>
                <a:srgbClr val="000000"/>
              </a:buClr>
              <a:buSzPct val="100000"/>
              <a:buFont typeface="Times New Roman" pitchFamily="16"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FFFFFF"/>
                </a:solidFill>
                <a:latin typeface="Times New Roman" pitchFamily="16" charset="0"/>
                <a:ea typeface="Microsoft YaHei" charset="-122"/>
              </a:defRPr>
            </a:lvl7pPr>
            <a:lvl8pPr marL="3429000" indent="-228600" defTabSz="449263" fontAlgn="base">
              <a:spcBef>
                <a:spcPct val="0"/>
              </a:spcBef>
              <a:spcAft>
                <a:spcPct val="0"/>
              </a:spcAft>
              <a:buClr>
                <a:srgbClr val="000000"/>
              </a:buClr>
              <a:buSzPct val="100000"/>
              <a:buFont typeface="Times New Roman" pitchFamily="16"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FFFFFF"/>
                </a:solidFill>
                <a:latin typeface="Times New Roman" pitchFamily="16" charset="0"/>
                <a:ea typeface="Microsoft YaHei" charset="-122"/>
              </a:defRPr>
            </a:lvl8pPr>
            <a:lvl9pPr marL="3886200" indent="-228600" defTabSz="449263" fontAlgn="base">
              <a:spcBef>
                <a:spcPct val="0"/>
              </a:spcBef>
              <a:spcAft>
                <a:spcPct val="0"/>
              </a:spcAft>
              <a:buClr>
                <a:srgbClr val="000000"/>
              </a:buClr>
              <a:buSzPct val="100000"/>
              <a:buFont typeface="Times New Roman" pitchFamily="16"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FFFFFF"/>
                </a:solidFill>
                <a:latin typeface="Times New Roman" pitchFamily="16" charset="0"/>
                <a:ea typeface="Microsoft YaHei" charset="-122"/>
              </a:defRPr>
            </a:lvl9pPr>
          </a:lstStyle>
          <a:p>
            <a:pPr marL="0" indent="0" algn="ctr">
              <a:spcBef>
                <a:spcPts val="800"/>
              </a:spcBef>
              <a:buFont typeface="Times New Roman" pitchFamily="16" charset="0"/>
              <a:buNone/>
              <a:defRPr/>
            </a:pPr>
            <a:r>
              <a:rPr lang="es-CL" sz="3200" b="1" dirty="0">
                <a:solidFill>
                  <a:srgbClr val="000000"/>
                </a:solidFill>
                <a:latin typeface="Arial" panose="020B0604020202020204" pitchFamily="34" charset="0"/>
                <a:cs typeface="Arial" panose="020B0604020202020204" pitchFamily="34" charset="0"/>
              </a:rPr>
              <a:t>Ondas longitudinales</a:t>
            </a:r>
          </a:p>
          <a:p>
            <a:pPr marL="0" indent="0">
              <a:spcBef>
                <a:spcPts val="800"/>
              </a:spcBef>
              <a:buFont typeface="Times New Roman" pitchFamily="16" charset="0"/>
              <a:buNone/>
              <a:defRPr/>
            </a:pPr>
            <a:r>
              <a:rPr lang="es-CL" sz="3200" dirty="0">
                <a:solidFill>
                  <a:srgbClr val="000000"/>
                </a:solidFill>
                <a:latin typeface="Arial" panose="020B0604020202020204" pitchFamily="34" charset="0"/>
                <a:cs typeface="Arial" panose="020B0604020202020204" pitchFamily="34" charset="0"/>
              </a:rPr>
              <a:t>Son aquellas que se caracterizan porque las partículas del medio se mueven (o vibran) paralelamente a la dirección de propagación de la onda.</a:t>
            </a:r>
          </a:p>
          <a:p>
            <a:pPr marL="0" indent="0" algn="ctr">
              <a:spcBef>
                <a:spcPts val="800"/>
              </a:spcBef>
              <a:buFont typeface="Times New Roman" pitchFamily="16" charset="0"/>
              <a:buNone/>
              <a:defRPr/>
            </a:pPr>
            <a:r>
              <a:rPr lang="es-CL" sz="3200" b="1" dirty="0">
                <a:solidFill>
                  <a:srgbClr val="000000"/>
                </a:solidFill>
                <a:latin typeface="Arial" panose="020B0604020202020204" pitchFamily="34" charset="0"/>
                <a:cs typeface="Arial" panose="020B0604020202020204" pitchFamily="34" charset="0"/>
              </a:rPr>
              <a:t>Ondas transversales</a:t>
            </a:r>
          </a:p>
          <a:p>
            <a:pPr marL="0" indent="0">
              <a:spcBef>
                <a:spcPts val="800"/>
              </a:spcBef>
              <a:buFont typeface="Times New Roman" pitchFamily="16" charset="0"/>
              <a:buNone/>
              <a:defRPr/>
            </a:pPr>
            <a:r>
              <a:rPr lang="es-CL" sz="3200" dirty="0">
                <a:solidFill>
                  <a:srgbClr val="000000"/>
                </a:solidFill>
                <a:latin typeface="Arial" panose="020B0604020202020204" pitchFamily="34" charset="0"/>
                <a:cs typeface="Arial" panose="020B0604020202020204" pitchFamily="34" charset="0"/>
              </a:rPr>
              <a:t>Son aquellas que se caracterizan porque las partículas del medio vibran perpendicularmente a la dirección de propagación de la onda</a:t>
            </a:r>
            <a:r>
              <a:rPr lang="es-CL" sz="3200" dirty="0" smtClean="0">
                <a:solidFill>
                  <a:srgbClr val="000000"/>
                </a:solidFill>
                <a:latin typeface="Arial" panose="020B0604020202020204" pitchFamily="34" charset="0"/>
                <a:cs typeface="Arial" panose="020B0604020202020204" pitchFamily="34" charset="0"/>
              </a:rPr>
              <a:t>.</a:t>
            </a:r>
          </a:p>
          <a:p>
            <a:pPr marL="0" indent="0">
              <a:spcBef>
                <a:spcPts val="800"/>
              </a:spcBef>
              <a:buFont typeface="Times New Roman" pitchFamily="16" charset="0"/>
              <a:buNone/>
              <a:defRPr/>
            </a:pPr>
            <a:endParaRPr lang="es-CL" sz="3200" dirty="0">
              <a:solidFill>
                <a:srgbClr val="000000"/>
              </a:solidFill>
              <a:latin typeface="Arial" panose="020B0604020202020204" pitchFamily="34" charset="0"/>
              <a:cs typeface="Arial" panose="020B0604020202020204" pitchFamily="34" charset="0"/>
            </a:endParaRPr>
          </a:p>
          <a:p>
            <a:pPr marL="339725">
              <a:spcBef>
                <a:spcPts val="800"/>
              </a:spcBef>
              <a:buClrTx/>
              <a:buFontTx/>
              <a:buNone/>
              <a:defRPr/>
            </a:pPr>
            <a:endParaRPr lang="es-CL" sz="2800" dirty="0">
              <a:solidFill>
                <a:srgbClr val="000000"/>
              </a:solidFill>
            </a:endParaRPr>
          </a:p>
        </p:txBody>
      </p:sp>
    </p:spTree>
    <p:extLst>
      <p:ext uri="{BB962C8B-B14F-4D97-AF65-F5344CB8AC3E}">
        <p14:creationId xmlns:p14="http://schemas.microsoft.com/office/powerpoint/2010/main" val="303209889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Resultado de imagen para imagenes ondas mecanic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52513"/>
            <a:ext cx="9166225"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Box 1"/>
          <p:cNvSpPr txBox="1">
            <a:spLocks noChangeArrowheads="1"/>
          </p:cNvSpPr>
          <p:nvPr/>
        </p:nvSpPr>
        <p:spPr bwMode="auto">
          <a:xfrm>
            <a:off x="0" y="-20638"/>
            <a:ext cx="9144000" cy="1463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sq">
                <a:solidFill>
                  <a:srgbClr val="000000"/>
                </a:solidFill>
                <a:miter lim="800000"/>
                <a:headEnd/>
                <a:tailEnd/>
              </a14:hiddenLine>
            </a:ext>
          </a:extLst>
        </p:spPr>
        <p:txBody>
          <a:bodyPr lIns="90000" tIns="91440" rIns="90000" bIns="91440" anchor="ctr">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s-MX" altLang="pt-BR" sz="2800" b="1" dirty="0">
                <a:solidFill>
                  <a:schemeClr val="tx1"/>
                </a:solidFill>
                <a:latin typeface="Arial" panose="020B0604020202020204" pitchFamily="34" charset="0"/>
                <a:cs typeface="Arial" panose="020B0604020202020204" pitchFamily="34" charset="0"/>
              </a:rPr>
              <a:t>Onda transversal: </a:t>
            </a:r>
            <a:r>
              <a:rPr lang="es-MX" altLang="pt-BR" sz="2800" dirty="0">
                <a:solidFill>
                  <a:srgbClr val="000000"/>
                </a:solidFill>
                <a:latin typeface="Arial" panose="020B0604020202020204" pitchFamily="34" charset="0"/>
                <a:cs typeface="Arial" panose="020B0604020202020204" pitchFamily="34" charset="0"/>
              </a:rPr>
              <a:t>la vibración de las partículas individuales del medio es perpendicular a la dirección de propagación de la onda.</a:t>
            </a:r>
          </a:p>
        </p:txBody>
      </p:sp>
      <p:grpSp>
        <p:nvGrpSpPr>
          <p:cNvPr id="16387" name="Group 3"/>
          <p:cNvGrpSpPr>
            <a:grpSpLocks/>
          </p:cNvGrpSpPr>
          <p:nvPr/>
        </p:nvGrpSpPr>
        <p:grpSpPr bwMode="auto">
          <a:xfrm>
            <a:off x="971550" y="5102227"/>
            <a:ext cx="2760663" cy="1046163"/>
            <a:chOff x="612" y="3214"/>
            <a:chExt cx="1738" cy="659"/>
          </a:xfrm>
        </p:grpSpPr>
        <p:sp>
          <p:nvSpPr>
            <p:cNvPr id="20488" name="Line 4"/>
            <p:cNvSpPr>
              <a:spLocks noChangeShapeType="1"/>
            </p:cNvSpPr>
            <p:nvPr/>
          </p:nvSpPr>
          <p:spPr bwMode="auto">
            <a:xfrm>
              <a:off x="2350" y="3246"/>
              <a:ext cx="0" cy="568"/>
            </a:xfrm>
            <a:prstGeom prst="line">
              <a:avLst/>
            </a:prstGeom>
            <a:noFill/>
            <a:ln w="38100" cap="sq">
              <a:solidFill>
                <a:schemeClr val="tx1"/>
              </a:solidFill>
              <a:miter lim="800000"/>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pt-BR"/>
            </a:p>
          </p:txBody>
        </p:sp>
        <p:sp>
          <p:nvSpPr>
            <p:cNvPr id="20489" name="Text Box 5"/>
            <p:cNvSpPr txBox="1">
              <a:spLocks noChangeArrowheads="1"/>
            </p:cNvSpPr>
            <p:nvPr/>
          </p:nvSpPr>
          <p:spPr bwMode="auto">
            <a:xfrm>
              <a:off x="612" y="3214"/>
              <a:ext cx="1721" cy="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91440" rIns="90000" bIns="91440" anchor="ctr">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ctr" eaLnBrk="1" hangingPunct="1">
                <a:buClrTx/>
                <a:buFontTx/>
                <a:buNone/>
              </a:pPr>
              <a:r>
                <a:rPr lang="es-MX" altLang="pt-BR" sz="2800" dirty="0">
                  <a:solidFill>
                    <a:srgbClr val="000000"/>
                  </a:solidFill>
                  <a:latin typeface="Arial" panose="020B0604020202020204" pitchFamily="34" charset="0"/>
                  <a:cs typeface="Arial" panose="020B0604020202020204" pitchFamily="34" charset="0"/>
                </a:rPr>
                <a:t>Movimiento de partículas</a:t>
              </a:r>
            </a:p>
          </p:txBody>
        </p:sp>
      </p:grpSp>
      <p:grpSp>
        <p:nvGrpSpPr>
          <p:cNvPr id="16390" name="Group 6"/>
          <p:cNvGrpSpPr>
            <a:grpSpLocks/>
          </p:cNvGrpSpPr>
          <p:nvPr/>
        </p:nvGrpSpPr>
        <p:grpSpPr bwMode="auto">
          <a:xfrm>
            <a:off x="4675188" y="5076827"/>
            <a:ext cx="3348037" cy="1046163"/>
            <a:chOff x="2945" y="3198"/>
            <a:chExt cx="2109" cy="659"/>
          </a:xfrm>
        </p:grpSpPr>
        <p:sp>
          <p:nvSpPr>
            <p:cNvPr id="20486" name="Line 7"/>
            <p:cNvSpPr>
              <a:spLocks noChangeShapeType="1"/>
            </p:cNvSpPr>
            <p:nvPr/>
          </p:nvSpPr>
          <p:spPr bwMode="auto">
            <a:xfrm>
              <a:off x="4279" y="3530"/>
              <a:ext cx="775" cy="0"/>
            </a:xfrm>
            <a:prstGeom prst="line">
              <a:avLst/>
            </a:prstGeom>
            <a:noFill/>
            <a:ln w="38100" cap="sq">
              <a:solidFill>
                <a:schemeClr val="tx1"/>
              </a:solidFill>
              <a:miter lim="800000"/>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pt-BR"/>
            </a:p>
          </p:txBody>
        </p:sp>
        <p:sp>
          <p:nvSpPr>
            <p:cNvPr id="20487" name="Text Box 8"/>
            <p:cNvSpPr txBox="1">
              <a:spLocks noChangeArrowheads="1"/>
            </p:cNvSpPr>
            <p:nvPr/>
          </p:nvSpPr>
          <p:spPr bwMode="auto">
            <a:xfrm>
              <a:off x="2945" y="3198"/>
              <a:ext cx="1317" cy="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91440" rIns="90000" bIns="91440" anchor="ctr">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ctr" eaLnBrk="1" hangingPunct="1">
                <a:buClrTx/>
                <a:buFontTx/>
                <a:buNone/>
              </a:pPr>
              <a:r>
                <a:rPr lang="es-MX" altLang="pt-BR" sz="2800" dirty="0">
                  <a:solidFill>
                    <a:srgbClr val="000000"/>
                  </a:solidFill>
                  <a:latin typeface="Arial" panose="020B0604020202020204" pitchFamily="34" charset="0"/>
                  <a:cs typeface="Arial" panose="020B0604020202020204" pitchFamily="34" charset="0"/>
                </a:rPr>
                <a:t>Movimiento de onda</a:t>
              </a:r>
            </a:p>
          </p:txBody>
        </p:sp>
      </p:gr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l="3902" r="3116" b="4594"/>
          <a:stretch>
            <a:fillRect/>
          </a:stretch>
        </p:blipFill>
        <p:spPr bwMode="auto">
          <a:xfrm>
            <a:off x="0" y="1341438"/>
            <a:ext cx="9144000" cy="3741737"/>
          </a:xfrm>
          <a:prstGeom prst="rect">
            <a:avLst/>
          </a:prstGeom>
          <a:noFill/>
          <a:ln>
            <a:noFill/>
          </a:ln>
          <a:effectLst/>
          <a:extLst>
            <a:ext uri="{909E8E84-426E-40DD-AFC4-6F175D3DCCD1}">
              <a14:hiddenFill xmlns:a14="http://schemas.microsoft.com/office/drawing/2010/main">
                <a:blipFill dpi="0" rotWithShape="0">
                  <a:blip/>
                  <a:srcRect l="3902" r="3116" b="4594"/>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0"/>
                      </p:stCondLst>
                      <p:childTnLst>
                        <p:par>
                          <p:cTn id="4" fill="hold" nodeType="withGroup">
                            <p:stCondLst>
                              <p:cond delay="0"/>
                            </p:stCondLst>
                            <p:childTnLst>
                              <p:par>
                                <p:cTn id="5" presetID="17" presetClass="entr" presetSubtype="10" fill="hold" nodeType="afterEffect">
                                  <p:stCondLst>
                                    <p:cond delay="0"/>
                                  </p:stCondLst>
                                  <p:childTnLst>
                                    <p:set>
                                      <p:cBhvr additive="repl">
                                        <p:cTn id="6" dur="1" fill="hold">
                                          <p:stCondLst>
                                            <p:cond delay="0"/>
                                          </p:stCondLst>
                                        </p:cTn>
                                        <p:tgtEl>
                                          <p:spTgt spid="16385"/>
                                        </p:tgtEl>
                                        <p:attrNameLst>
                                          <p:attrName>style.visibility</p:attrName>
                                        </p:attrNameLst>
                                      </p:cBhvr>
                                      <p:to>
                                        <p:strVal val="visible"/>
                                      </p:to>
                                    </p:set>
                                    <p:anim calcmode="lin" valueType="num">
                                      <p:cBhvr additive="repl">
                                        <p:cTn id="7" dur="500" fill="hold"/>
                                        <p:tgtEl>
                                          <p:spTgt spid="16385"/>
                                        </p:tgtEl>
                                        <p:attrNameLst>
                                          <p:attrName>ppt_w</p:attrName>
                                        </p:attrNameLst>
                                      </p:cBhvr>
                                      <p:tavLst>
                                        <p:tav>
                                          <p:val>
                                            <p:fltVal val="0"/>
                                          </p:val>
                                        </p:tav>
                                        <p:tav>
                                          <p:val>
                                            <p:strVal val="#ppt_w"/>
                                          </p:val>
                                        </p:tav>
                                      </p:tavLst>
                                    </p:anim>
                                    <p:anim calcmode="lin" valueType="num">
                                      <p:cBhvr additive="repl">
                                        <p:cTn id="8" dur="500" fill="hold"/>
                                        <p:tgtEl>
                                          <p:spTgt spid="16385"/>
                                        </p:tgtEl>
                                        <p:attrNameLst>
                                          <p:attrName>ppt_h</p:attrName>
                                        </p:attrNameLst>
                                      </p:cBhvr>
                                      <p:tavLst>
                                        <p:tav>
                                          <p:val>
                                            <p:strVal val="#ppt_h"/>
                                          </p:val>
                                        </p:tav>
                                        <p:tav>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additive="repl">
                                        <p:cTn id="12" dur="1" fill="hold">
                                          <p:stCondLst>
                                            <p:cond delay="0"/>
                                          </p:stCondLst>
                                        </p:cTn>
                                        <p:tgtEl>
                                          <p:spTgt spid="16387"/>
                                        </p:tgtEl>
                                        <p:attrNameLst>
                                          <p:attrName>style.visibility</p:attrName>
                                        </p:attrNameLst>
                                      </p:cBhvr>
                                      <p:to>
                                        <p:strVal val="visible"/>
                                      </p:to>
                                    </p:set>
                                    <p:anim calcmode="lin" valueType="num">
                                      <p:cBhvr additive="repl">
                                        <p:cTn id="13" dur="500" fill="hold"/>
                                        <p:tgtEl>
                                          <p:spTgt spid="16387"/>
                                        </p:tgtEl>
                                        <p:attrNameLst>
                                          <p:attrName>ppt_x</p:attrName>
                                        </p:attrNameLst>
                                      </p:cBhvr>
                                      <p:tavLst>
                                        <p:tav>
                                          <p:val>
                                            <p:strVal val="0-#ppt_w/2"/>
                                          </p:val>
                                        </p:tav>
                                        <p:tav>
                                          <p:val>
                                            <p:strVal val="#ppt_x"/>
                                          </p:val>
                                        </p:tav>
                                      </p:tavLst>
                                    </p:anim>
                                    <p:anim calcmode="lin" valueType="num">
                                      <p:cBhvr additive="repl">
                                        <p:cTn id="14" dur="500" fill="hold"/>
                                        <p:tgtEl>
                                          <p:spTgt spid="16387"/>
                                        </p:tgtEl>
                                        <p:attrNameLst>
                                          <p:attrName>ppt_y</p:attrName>
                                        </p:attrNameLst>
                                      </p:cBhvr>
                                      <p:tavLst>
                                        <p:tav>
                                          <p:val>
                                            <p:strVal val="#ppt_y"/>
                                          </p:val>
                                        </p:tav>
                                        <p:tav>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additive="repl">
                                        <p:cTn id="18" dur="1" fill="hold">
                                          <p:stCondLst>
                                            <p:cond delay="0"/>
                                          </p:stCondLst>
                                        </p:cTn>
                                        <p:tgtEl>
                                          <p:spTgt spid="16390"/>
                                        </p:tgtEl>
                                        <p:attrNameLst>
                                          <p:attrName>style.visibility</p:attrName>
                                        </p:attrNameLst>
                                      </p:cBhvr>
                                      <p:to>
                                        <p:strVal val="visible"/>
                                      </p:to>
                                    </p:set>
                                    <p:anim calcmode="lin" valueType="num">
                                      <p:cBhvr additive="repl">
                                        <p:cTn id="19" dur="500" fill="hold"/>
                                        <p:tgtEl>
                                          <p:spTgt spid="16390"/>
                                        </p:tgtEl>
                                        <p:attrNameLst>
                                          <p:attrName>ppt_x</p:attrName>
                                        </p:attrNameLst>
                                      </p:cBhvr>
                                      <p:tavLst>
                                        <p:tav>
                                          <p:val>
                                            <p:strVal val="1+#ppt_w/2"/>
                                          </p:val>
                                        </p:tav>
                                        <p:tav>
                                          <p:val>
                                            <p:strVal val="#ppt_x"/>
                                          </p:val>
                                        </p:tav>
                                      </p:tavLst>
                                    </p:anim>
                                    <p:anim calcmode="lin" valueType="num">
                                      <p:cBhvr additive="repl">
                                        <p:cTn id="20" dur="500" fill="hold"/>
                                        <p:tgtEl>
                                          <p:spTgt spid="16390"/>
                                        </p:tgtEl>
                                        <p:attrNameLst>
                                          <p:attrName>ppt_y</p:attrName>
                                        </p:attrNameLst>
                                      </p:cBhvr>
                                      <p:tavLst>
                                        <p:tav>
                                          <p:val>
                                            <p:strVal val="#ppt_y"/>
                                          </p:val>
                                        </p:tav>
                                        <p:tav>
                                          <p:val>
                                            <p:strVal val="#ppt_y"/>
                                          </p:val>
                                        </p:tav>
                                      </p:tavLst>
                                    </p:anim>
                                  </p:childTnLst>
                                </p:cTn>
                              </p:par>
                            </p:childTnLst>
                          </p:cTn>
                        </p:par>
                        <p:par>
                          <p:cTn id="21" fill="hold" nodeType="afterGroup">
                            <p:stCondLst>
                              <p:cond delay="500"/>
                            </p:stCondLst>
                            <p:childTnLst>
                              <p:par>
                                <p:cTn id="22" presetID="17" presetClass="entr" presetSubtype="8" fill="hold" nodeType="afterEffect">
                                  <p:stCondLst>
                                    <p:cond delay="0"/>
                                  </p:stCondLst>
                                  <p:childTnLst>
                                    <p:set>
                                      <p:cBhvr additive="repl">
                                        <p:cTn id="23" dur="1" fill="hold">
                                          <p:stCondLst>
                                            <p:cond delay="0"/>
                                          </p:stCondLst>
                                        </p:cTn>
                                        <p:tgtEl>
                                          <p:spTgt spid="11"/>
                                        </p:tgtEl>
                                        <p:attrNameLst>
                                          <p:attrName>style.visibility</p:attrName>
                                        </p:attrNameLst>
                                      </p:cBhvr>
                                      <p:to>
                                        <p:strVal val="visible"/>
                                      </p:to>
                                    </p:set>
                                    <p:anim calcmode="lin" valueType="num">
                                      <p:cBhvr additive="repl">
                                        <p:cTn id="24" dur="500" fill="hold"/>
                                        <p:tgtEl>
                                          <p:spTgt spid="11"/>
                                        </p:tgtEl>
                                        <p:attrNameLst>
                                          <p:attrName>ppt_x</p:attrName>
                                        </p:attrNameLst>
                                      </p:cBhvr>
                                      <p:tavLst>
                                        <p:tav>
                                          <p:val>
                                            <p:strVal val="#ppt_x-#ppt_w/2"/>
                                          </p:val>
                                        </p:tav>
                                        <p:tav>
                                          <p:val>
                                            <p:strVal val="#ppt_x"/>
                                          </p:val>
                                        </p:tav>
                                      </p:tavLst>
                                    </p:anim>
                                    <p:anim calcmode="lin" valueType="num">
                                      <p:cBhvr additive="repl">
                                        <p:cTn id="25" dur="500" fill="hold"/>
                                        <p:tgtEl>
                                          <p:spTgt spid="11"/>
                                        </p:tgtEl>
                                        <p:attrNameLst>
                                          <p:attrName>ppt_y</p:attrName>
                                        </p:attrNameLst>
                                      </p:cBhvr>
                                      <p:tavLst>
                                        <p:tav>
                                          <p:val>
                                            <p:strVal val="#ppt_y"/>
                                          </p:val>
                                        </p:tav>
                                        <p:tav>
                                          <p:val>
                                            <p:strVal val="#ppt_y"/>
                                          </p:val>
                                        </p:tav>
                                      </p:tavLst>
                                    </p:anim>
                                    <p:anim calcmode="lin" valueType="num">
                                      <p:cBhvr additive="repl">
                                        <p:cTn id="26" dur="500" fill="hold"/>
                                        <p:tgtEl>
                                          <p:spTgt spid="11"/>
                                        </p:tgtEl>
                                        <p:attrNameLst>
                                          <p:attrName>ppt_w</p:attrName>
                                        </p:attrNameLst>
                                      </p:cBhvr>
                                      <p:tavLst>
                                        <p:tav>
                                          <p:val>
                                            <p:fltVal val="0"/>
                                          </p:val>
                                        </p:tav>
                                        <p:tav>
                                          <p:val>
                                            <p:strVal val="#ppt_w"/>
                                          </p:val>
                                        </p:tav>
                                      </p:tavLst>
                                    </p:anim>
                                    <p:anim calcmode="lin" valueType="num">
                                      <p:cBhvr additive="repl">
                                        <p:cTn id="27" dur="500" fill="hold"/>
                                        <p:tgtEl>
                                          <p:spTgt spid="11"/>
                                        </p:tgtEl>
                                        <p:attrNameLst>
                                          <p:attrName>ppt_h</p:attrName>
                                        </p:attrNameLst>
                                      </p:cBhvr>
                                      <p:tavLst>
                                        <p:tav>
                                          <p:val>
                                            <p:strVal val="#ppt_h"/>
                                          </p:val>
                                        </p:tav>
                                        <p:tav>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ext Box 1"/>
          <p:cNvSpPr txBox="1">
            <a:spLocks noChangeArrowheads="1"/>
          </p:cNvSpPr>
          <p:nvPr/>
        </p:nvSpPr>
        <p:spPr bwMode="auto">
          <a:xfrm>
            <a:off x="0" y="1588"/>
            <a:ext cx="9144000" cy="133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lnSpc>
                <a:spcPct val="96000"/>
              </a:lnSpc>
              <a:buClrTx/>
              <a:buFontTx/>
              <a:buNone/>
            </a:pPr>
            <a:r>
              <a:rPr lang="es-MX" altLang="pt-BR" sz="2800" b="1" dirty="0">
                <a:solidFill>
                  <a:schemeClr val="tx1"/>
                </a:solidFill>
                <a:latin typeface="Arial" panose="020B0604020202020204" pitchFamily="34" charset="0"/>
                <a:cs typeface="Arial" panose="020B0604020202020204" pitchFamily="34" charset="0"/>
              </a:rPr>
              <a:t>Onda longitudinal: </a:t>
            </a:r>
            <a:r>
              <a:rPr lang="es-MX" altLang="pt-BR" sz="2800" dirty="0">
                <a:solidFill>
                  <a:srgbClr val="000000"/>
                </a:solidFill>
                <a:latin typeface="Arial" panose="020B0604020202020204" pitchFamily="34" charset="0"/>
                <a:cs typeface="Arial" panose="020B0604020202020204" pitchFamily="34" charset="0"/>
              </a:rPr>
              <a:t>la vibración de las partículas individuales es paralela a la dirección de propagación de la onda. </a:t>
            </a:r>
          </a:p>
        </p:txBody>
      </p:sp>
      <p:grpSp>
        <p:nvGrpSpPr>
          <p:cNvPr id="17414" name="Group 6"/>
          <p:cNvGrpSpPr>
            <a:grpSpLocks/>
          </p:cNvGrpSpPr>
          <p:nvPr/>
        </p:nvGrpSpPr>
        <p:grpSpPr bwMode="auto">
          <a:xfrm>
            <a:off x="684213" y="4430715"/>
            <a:ext cx="3233737" cy="1046163"/>
            <a:chOff x="431" y="2791"/>
            <a:chExt cx="2037" cy="659"/>
          </a:xfrm>
        </p:grpSpPr>
        <p:sp>
          <p:nvSpPr>
            <p:cNvPr id="21515" name="Line 7"/>
            <p:cNvSpPr>
              <a:spLocks noChangeShapeType="1"/>
            </p:cNvSpPr>
            <p:nvPr/>
          </p:nvSpPr>
          <p:spPr bwMode="auto">
            <a:xfrm>
              <a:off x="1888" y="3122"/>
              <a:ext cx="580" cy="0"/>
            </a:xfrm>
            <a:prstGeom prst="line">
              <a:avLst/>
            </a:prstGeom>
            <a:noFill/>
            <a:ln w="38100" cap="sq">
              <a:solidFill>
                <a:schemeClr val="tx1"/>
              </a:solidFill>
              <a:miter lim="800000"/>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pt-BR"/>
            </a:p>
          </p:txBody>
        </p:sp>
        <p:sp>
          <p:nvSpPr>
            <p:cNvPr id="21516" name="Text Box 8"/>
            <p:cNvSpPr txBox="1">
              <a:spLocks noChangeArrowheads="1"/>
            </p:cNvSpPr>
            <p:nvPr/>
          </p:nvSpPr>
          <p:spPr bwMode="auto">
            <a:xfrm>
              <a:off x="431" y="2791"/>
              <a:ext cx="1421" cy="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91440" rIns="90000" bIns="91440" anchor="ctr">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ctr" eaLnBrk="1" hangingPunct="1">
                <a:buClrTx/>
                <a:buFontTx/>
                <a:buNone/>
              </a:pPr>
              <a:r>
                <a:rPr lang="es-MX" altLang="pt-BR" sz="2800" dirty="0">
                  <a:solidFill>
                    <a:srgbClr val="000000"/>
                  </a:solidFill>
                  <a:latin typeface="Arial" panose="020B0604020202020204" pitchFamily="34" charset="0"/>
                  <a:cs typeface="Arial" panose="020B0604020202020204" pitchFamily="34" charset="0"/>
                </a:rPr>
                <a:t>Movimiento de partículas</a:t>
              </a:r>
            </a:p>
          </p:txBody>
        </p:sp>
      </p:grpSp>
      <p:grpSp>
        <p:nvGrpSpPr>
          <p:cNvPr id="17417" name="Group 9"/>
          <p:cNvGrpSpPr>
            <a:grpSpLocks/>
          </p:cNvGrpSpPr>
          <p:nvPr/>
        </p:nvGrpSpPr>
        <p:grpSpPr bwMode="auto">
          <a:xfrm>
            <a:off x="4857750" y="4430715"/>
            <a:ext cx="3671888" cy="1046163"/>
            <a:chOff x="3060" y="2791"/>
            <a:chExt cx="2313" cy="659"/>
          </a:xfrm>
        </p:grpSpPr>
        <p:sp>
          <p:nvSpPr>
            <p:cNvPr id="21513" name="Line 10"/>
            <p:cNvSpPr>
              <a:spLocks noChangeShapeType="1"/>
            </p:cNvSpPr>
            <p:nvPr/>
          </p:nvSpPr>
          <p:spPr bwMode="auto">
            <a:xfrm>
              <a:off x="4474" y="3122"/>
              <a:ext cx="899" cy="0"/>
            </a:xfrm>
            <a:prstGeom prst="line">
              <a:avLst/>
            </a:prstGeom>
            <a:noFill/>
            <a:ln w="38100" cap="sq">
              <a:solidFill>
                <a:schemeClr val="tx1"/>
              </a:solidFill>
              <a:miter lim="800000"/>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pt-BR"/>
            </a:p>
          </p:txBody>
        </p:sp>
        <p:sp>
          <p:nvSpPr>
            <p:cNvPr id="21514" name="Text Box 11"/>
            <p:cNvSpPr txBox="1">
              <a:spLocks noChangeArrowheads="1"/>
            </p:cNvSpPr>
            <p:nvPr/>
          </p:nvSpPr>
          <p:spPr bwMode="auto">
            <a:xfrm>
              <a:off x="3060" y="2791"/>
              <a:ext cx="1414" cy="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91440" rIns="90000" bIns="91440" anchor="ctr">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ctr" eaLnBrk="1" hangingPunct="1">
                <a:buClrTx/>
                <a:buFontTx/>
                <a:buNone/>
              </a:pPr>
              <a:r>
                <a:rPr lang="es-MX" altLang="pt-BR" sz="2800" dirty="0">
                  <a:solidFill>
                    <a:srgbClr val="000000"/>
                  </a:solidFill>
                  <a:latin typeface="Arial" panose="020B0604020202020204" pitchFamily="34" charset="0"/>
                  <a:cs typeface="Arial" panose="020B0604020202020204" pitchFamily="34" charset="0"/>
                </a:rPr>
                <a:t>Movimiento de onda</a:t>
              </a:r>
            </a:p>
          </p:txBody>
        </p:sp>
      </p:grpSp>
      <p:pic>
        <p:nvPicPr>
          <p:cNvPr id="21509" name="Picture 3"/>
          <p:cNvPicPr>
            <a:picLocks noChangeAspect="1" noChangeArrowheads="1"/>
          </p:cNvPicPr>
          <p:nvPr/>
        </p:nvPicPr>
        <p:blipFill>
          <a:blip r:embed="rId3">
            <a:extLst>
              <a:ext uri="{28A0092B-C50C-407E-A947-70E740481C1C}">
                <a14:useLocalDpi xmlns:a14="http://schemas.microsoft.com/office/drawing/2010/main" val="0"/>
              </a:ext>
            </a:extLst>
          </a:blip>
          <a:srcRect l="1208" r="2942" b="6808"/>
          <a:stretch>
            <a:fillRect/>
          </a:stretch>
        </p:blipFill>
        <p:spPr bwMode="auto">
          <a:xfrm>
            <a:off x="0" y="1341438"/>
            <a:ext cx="9142413" cy="2808287"/>
          </a:xfrm>
          <a:prstGeom prst="rect">
            <a:avLst/>
          </a:prstGeom>
          <a:noFill/>
          <a:ln>
            <a:noFill/>
          </a:ln>
          <a:effectLst/>
          <a:extLst>
            <a:ext uri="{909E8E84-426E-40DD-AFC4-6F175D3DCCD1}">
              <a14:hiddenFill xmlns:a14="http://schemas.microsoft.com/office/drawing/2010/main">
                <a:blipFill dpi="0" rotWithShape="0">
                  <a:blip/>
                  <a:srcRect l="1208" r="2942" b="6808"/>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14" name="Group 2"/>
          <p:cNvGrpSpPr>
            <a:grpSpLocks/>
          </p:cNvGrpSpPr>
          <p:nvPr/>
        </p:nvGrpSpPr>
        <p:grpSpPr bwMode="auto">
          <a:xfrm>
            <a:off x="2627313" y="2414588"/>
            <a:ext cx="2293937" cy="800100"/>
            <a:chOff x="1625" y="1620"/>
            <a:chExt cx="1445" cy="504"/>
          </a:xfrm>
        </p:grpSpPr>
        <p:sp>
          <p:nvSpPr>
            <p:cNvPr id="21511" name="Line 4"/>
            <p:cNvSpPr>
              <a:spLocks noChangeShapeType="1"/>
            </p:cNvSpPr>
            <p:nvPr/>
          </p:nvSpPr>
          <p:spPr bwMode="auto">
            <a:xfrm>
              <a:off x="1625" y="1904"/>
              <a:ext cx="813" cy="0"/>
            </a:xfrm>
            <a:prstGeom prst="line">
              <a:avLst/>
            </a:prstGeom>
            <a:noFill/>
            <a:ln w="38100" cap="sq">
              <a:solidFill>
                <a:srgbClr val="000000"/>
              </a:solidFill>
              <a:miter lim="800000"/>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pt-BR"/>
            </a:p>
          </p:txBody>
        </p:sp>
        <p:sp>
          <p:nvSpPr>
            <p:cNvPr id="16" name="Text Box 5"/>
            <p:cNvSpPr txBox="1">
              <a:spLocks noRot="1" noChangeAspect="1" noMove="1" noResize="1" noEditPoints="1" noAdjustHandles="1" noChangeArrowheads="1" noChangeShapeType="1" noTextEdit="1"/>
            </p:cNvSpPr>
            <p:nvPr/>
          </p:nvSpPr>
          <p:spPr bwMode="auto">
            <a:xfrm>
              <a:off x="2630" y="1620"/>
              <a:ext cx="440" cy="504"/>
            </a:xfrm>
            <a:prstGeom prst="rect">
              <a:avLst/>
            </a:prstGeom>
            <a:blipFill rotWithShape="1">
              <a:blip r:embed="rId4"/>
              <a:stretch>
                <a:fillRect/>
              </a:stretch>
            </a:blip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buFont typeface="Times New Roman" pitchFamily="16" charset="0"/>
                <a:buNone/>
                <a:defRPr/>
              </a:pPr>
              <a:r>
                <a:rPr lang="es-AR">
                  <a:noFill/>
                  <a:latin typeface="Times New Roman" pitchFamily="16" charset="0"/>
                  <a:ea typeface="Microsoft YaHei" charset="-122"/>
                </a:rPr>
                <a:t> </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0"/>
                      </p:stCondLst>
                      <p:childTnLst>
                        <p:par>
                          <p:cTn id="4" fill="hold" nodeType="withGroup">
                            <p:stCondLst>
                              <p:cond delay="0"/>
                            </p:stCondLst>
                            <p:childTnLst>
                              <p:par>
                                <p:cTn id="5" presetID="2" presetClass="entr" presetSubtype="8" fill="hold" nodeType="afterEffect">
                                  <p:stCondLst>
                                    <p:cond delay="0"/>
                                  </p:stCondLst>
                                  <p:childTnLst>
                                    <p:set>
                                      <p:cBhvr additive="repl">
                                        <p:cTn id="6" dur="1" fill="hold">
                                          <p:stCondLst>
                                            <p:cond delay="0"/>
                                          </p:stCondLst>
                                        </p:cTn>
                                        <p:tgtEl>
                                          <p:spTgt spid="17409"/>
                                        </p:tgtEl>
                                        <p:attrNameLst>
                                          <p:attrName>style.visibility</p:attrName>
                                        </p:attrNameLst>
                                      </p:cBhvr>
                                      <p:to>
                                        <p:strVal val="visible"/>
                                      </p:to>
                                    </p:set>
                                    <p:anim calcmode="lin" valueType="num">
                                      <p:cBhvr additive="repl">
                                        <p:cTn id="7" dur="500" fill="hold"/>
                                        <p:tgtEl>
                                          <p:spTgt spid="17409"/>
                                        </p:tgtEl>
                                        <p:attrNameLst>
                                          <p:attrName>ppt_x</p:attrName>
                                        </p:attrNameLst>
                                      </p:cBhvr>
                                      <p:tavLst>
                                        <p:tav>
                                          <p:val>
                                            <p:strVal val="0-#ppt_w/2"/>
                                          </p:val>
                                        </p:tav>
                                        <p:tav>
                                          <p:val>
                                            <p:strVal val="#ppt_x"/>
                                          </p:val>
                                        </p:tav>
                                      </p:tavLst>
                                    </p:anim>
                                    <p:anim calcmode="lin" valueType="num">
                                      <p:cBhvr additive="repl">
                                        <p:cTn id="8" dur="500" fill="hold"/>
                                        <p:tgtEl>
                                          <p:spTgt spid="17409"/>
                                        </p:tgtEl>
                                        <p:attrNameLst>
                                          <p:attrName>ppt_y</p:attrName>
                                        </p:attrNameLst>
                                      </p:cBhvr>
                                      <p:tavLst>
                                        <p:tav>
                                          <p:val>
                                            <p:strVal val="#ppt_y"/>
                                          </p:val>
                                        </p:tav>
                                        <p:tav>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additive="repl">
                                        <p:cTn id="12" dur="1" fill="hold">
                                          <p:stCondLst>
                                            <p:cond delay="0"/>
                                          </p:stCondLst>
                                        </p:cTn>
                                        <p:tgtEl>
                                          <p:spTgt spid="17414"/>
                                        </p:tgtEl>
                                        <p:attrNameLst>
                                          <p:attrName>style.visibility</p:attrName>
                                        </p:attrNameLst>
                                      </p:cBhvr>
                                      <p:to>
                                        <p:strVal val="visible"/>
                                      </p:to>
                                    </p:set>
                                    <p:anim calcmode="lin" valueType="num">
                                      <p:cBhvr additive="repl">
                                        <p:cTn id="13" dur="500" fill="hold"/>
                                        <p:tgtEl>
                                          <p:spTgt spid="17414"/>
                                        </p:tgtEl>
                                        <p:attrNameLst>
                                          <p:attrName>ppt_x</p:attrName>
                                        </p:attrNameLst>
                                      </p:cBhvr>
                                      <p:tavLst>
                                        <p:tav>
                                          <p:val>
                                            <p:strVal val="0-#ppt_w/2"/>
                                          </p:val>
                                        </p:tav>
                                        <p:tav>
                                          <p:val>
                                            <p:strVal val="#ppt_x"/>
                                          </p:val>
                                        </p:tav>
                                      </p:tavLst>
                                    </p:anim>
                                    <p:anim calcmode="lin" valueType="num">
                                      <p:cBhvr additive="repl">
                                        <p:cTn id="14" dur="500" fill="hold"/>
                                        <p:tgtEl>
                                          <p:spTgt spid="17414"/>
                                        </p:tgtEl>
                                        <p:attrNameLst>
                                          <p:attrName>ppt_y</p:attrName>
                                        </p:attrNameLst>
                                      </p:cBhvr>
                                      <p:tavLst>
                                        <p:tav>
                                          <p:val>
                                            <p:strVal val="#ppt_y"/>
                                          </p:val>
                                        </p:tav>
                                        <p:tav>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additive="repl">
                                        <p:cTn id="18" dur="1" fill="hold">
                                          <p:stCondLst>
                                            <p:cond delay="0"/>
                                          </p:stCondLst>
                                        </p:cTn>
                                        <p:tgtEl>
                                          <p:spTgt spid="17417"/>
                                        </p:tgtEl>
                                        <p:attrNameLst>
                                          <p:attrName>style.visibility</p:attrName>
                                        </p:attrNameLst>
                                      </p:cBhvr>
                                      <p:to>
                                        <p:strVal val="visible"/>
                                      </p:to>
                                    </p:set>
                                    <p:anim calcmode="lin" valueType="num">
                                      <p:cBhvr additive="repl">
                                        <p:cTn id="19" dur="500" fill="hold"/>
                                        <p:tgtEl>
                                          <p:spTgt spid="17417"/>
                                        </p:tgtEl>
                                        <p:attrNameLst>
                                          <p:attrName>ppt_x</p:attrName>
                                        </p:attrNameLst>
                                      </p:cBhvr>
                                      <p:tavLst>
                                        <p:tav>
                                          <p:val>
                                            <p:strVal val="1+#ppt_w/2"/>
                                          </p:val>
                                        </p:tav>
                                        <p:tav>
                                          <p:val>
                                            <p:strVal val="#ppt_x"/>
                                          </p:val>
                                        </p:tav>
                                      </p:tavLst>
                                    </p:anim>
                                    <p:anim calcmode="lin" valueType="num">
                                      <p:cBhvr additive="repl">
                                        <p:cTn id="20" dur="500" fill="hold"/>
                                        <p:tgtEl>
                                          <p:spTgt spid="17417"/>
                                        </p:tgtEl>
                                        <p:attrNameLst>
                                          <p:attrName>ppt_y</p:attrName>
                                        </p:attrNameLst>
                                      </p:cBhvr>
                                      <p:tavLst>
                                        <p:tav>
                                          <p:val>
                                            <p:strVal val="#ppt_y"/>
                                          </p:val>
                                        </p:tav>
                                        <p:tav>
                                          <p:val>
                                            <p:strVal val="#ppt_y"/>
                                          </p:val>
                                        </p:tav>
                                      </p:tavLst>
                                    </p:anim>
                                  </p:childTnLst>
                                </p:cTn>
                              </p:par>
                            </p:childTnLst>
                          </p:cTn>
                        </p:par>
                        <p:par>
                          <p:cTn id="21" fill="hold" nodeType="afterGroup">
                            <p:stCondLst>
                              <p:cond delay="500"/>
                            </p:stCondLst>
                            <p:childTnLst>
                              <p:par>
                                <p:cTn id="22" presetID="17" presetClass="entr" presetSubtype="2" fill="hold" nodeType="afterEffect">
                                  <p:stCondLst>
                                    <p:cond delay="0"/>
                                  </p:stCondLst>
                                  <p:childTnLst>
                                    <p:set>
                                      <p:cBhvr additive="repl">
                                        <p:cTn id="23" dur="1" fill="hold">
                                          <p:stCondLst>
                                            <p:cond delay="0"/>
                                          </p:stCondLst>
                                        </p:cTn>
                                        <p:tgtEl>
                                          <p:spTgt spid="14"/>
                                        </p:tgtEl>
                                        <p:attrNameLst>
                                          <p:attrName>style.visibility</p:attrName>
                                        </p:attrNameLst>
                                      </p:cBhvr>
                                      <p:to>
                                        <p:strVal val="visible"/>
                                      </p:to>
                                    </p:set>
                                    <p:anim calcmode="lin" valueType="num">
                                      <p:cBhvr additive="repl">
                                        <p:cTn id="24" dur="500" fill="hold"/>
                                        <p:tgtEl>
                                          <p:spTgt spid="14"/>
                                        </p:tgtEl>
                                        <p:attrNameLst>
                                          <p:attrName>ppt_x</p:attrName>
                                        </p:attrNameLst>
                                      </p:cBhvr>
                                      <p:tavLst>
                                        <p:tav>
                                          <p:val>
                                            <p:strVal val="#ppt_x+#ppt_w/2"/>
                                          </p:val>
                                        </p:tav>
                                        <p:tav>
                                          <p:val>
                                            <p:strVal val="#ppt_x"/>
                                          </p:val>
                                        </p:tav>
                                      </p:tavLst>
                                    </p:anim>
                                    <p:anim calcmode="lin" valueType="num">
                                      <p:cBhvr additive="repl">
                                        <p:cTn id="25" dur="500" fill="hold"/>
                                        <p:tgtEl>
                                          <p:spTgt spid="14"/>
                                        </p:tgtEl>
                                        <p:attrNameLst>
                                          <p:attrName>ppt_y</p:attrName>
                                        </p:attrNameLst>
                                      </p:cBhvr>
                                      <p:tavLst>
                                        <p:tav>
                                          <p:val>
                                            <p:strVal val="#ppt_y"/>
                                          </p:val>
                                        </p:tav>
                                        <p:tav>
                                          <p:val>
                                            <p:strVal val="#ppt_y"/>
                                          </p:val>
                                        </p:tav>
                                      </p:tavLst>
                                    </p:anim>
                                    <p:anim calcmode="lin" valueType="num">
                                      <p:cBhvr additive="repl">
                                        <p:cTn id="26" dur="500" fill="hold"/>
                                        <p:tgtEl>
                                          <p:spTgt spid="14"/>
                                        </p:tgtEl>
                                        <p:attrNameLst>
                                          <p:attrName>ppt_w</p:attrName>
                                        </p:attrNameLst>
                                      </p:cBhvr>
                                      <p:tavLst>
                                        <p:tav>
                                          <p:val>
                                            <p:fltVal val="0"/>
                                          </p:val>
                                        </p:tav>
                                        <p:tav>
                                          <p:val>
                                            <p:strVal val="#ppt_w"/>
                                          </p:val>
                                        </p:tav>
                                      </p:tavLst>
                                    </p:anim>
                                    <p:anim calcmode="lin" valueType="num">
                                      <p:cBhvr additive="repl">
                                        <p:cTn id="27" dur="500" fill="hold"/>
                                        <p:tgtEl>
                                          <p:spTgt spid="14"/>
                                        </p:tgtEl>
                                        <p:attrNameLst>
                                          <p:attrName>ppt_h</p:attrName>
                                        </p:attrNameLst>
                                      </p:cBhvr>
                                      <p:tavLst>
                                        <p:tav>
                                          <p:val>
                                            <p:strVal val="#ppt_h"/>
                                          </p:val>
                                        </p:tav>
                                        <p:tav>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Resultado de imagen para imagenes ondas mecanic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94349"/>
            <a:ext cx="9144000" cy="573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2"/>
          <p:cNvSpPr txBox="1">
            <a:spLocks noChangeArrowheads="1"/>
          </p:cNvSpPr>
          <p:nvPr/>
        </p:nvSpPr>
        <p:spPr bwMode="auto">
          <a:xfrm>
            <a:off x="0" y="35884"/>
            <a:ext cx="9144000" cy="7100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1500"/>
              </a:spcBef>
              <a:buClrTx/>
              <a:buFontTx/>
              <a:buNone/>
            </a:pPr>
            <a:r>
              <a:rPr lang="es-MX" altLang="pt-BR" sz="2000" dirty="0" smtClean="0">
                <a:solidFill>
                  <a:srgbClr val="000000"/>
                </a:solidFill>
                <a:latin typeface="Arial" panose="020B0604020202020204" pitchFamily="34" charset="0"/>
                <a:cs typeface="Arial" panose="020B0604020202020204" pitchFamily="34" charset="0"/>
              </a:rPr>
              <a:t>Algunas </a:t>
            </a:r>
            <a:r>
              <a:rPr lang="es-MX" altLang="pt-BR" sz="2000" dirty="0">
                <a:solidFill>
                  <a:srgbClr val="000000"/>
                </a:solidFill>
                <a:latin typeface="Arial" panose="020B0604020202020204" pitchFamily="34" charset="0"/>
                <a:cs typeface="Arial" panose="020B0604020202020204" pitchFamily="34" charset="0"/>
              </a:rPr>
              <a:t>ondas no son ni transversales ni longitudinales como las ondas en la superficie del agua. Éstas tienen componentes longitudinal y transversal.</a:t>
            </a:r>
          </a:p>
        </p:txBody>
      </p:sp>
    </p:spTree>
    <p:extLst>
      <p:ext uri="{BB962C8B-B14F-4D97-AF65-F5344CB8AC3E}">
        <p14:creationId xmlns:p14="http://schemas.microsoft.com/office/powerpoint/2010/main" val="38201939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1"/>
          <p:cNvSpPr txBox="1">
            <a:spLocks noChangeArrowheads="1"/>
          </p:cNvSpPr>
          <p:nvPr/>
        </p:nvSpPr>
        <p:spPr bwMode="auto">
          <a:xfrm>
            <a:off x="24020" y="2492896"/>
            <a:ext cx="9144000" cy="11430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algn="ctr" eaLnBrk="1" hangingPunct="1">
              <a:buClrTx/>
              <a:buFontTx/>
              <a:buNone/>
            </a:pPr>
            <a:r>
              <a:rPr lang="es-CL" altLang="pt-BR" sz="4000" b="1" dirty="0">
                <a:solidFill>
                  <a:schemeClr val="tx1"/>
                </a:solidFill>
                <a:latin typeface="Arial" panose="020B0604020202020204" pitchFamily="34" charset="0"/>
                <a:cs typeface="Arial" panose="020B0604020202020204" pitchFamily="34" charset="0"/>
              </a:rPr>
              <a:t>En función de su periodicidad</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0" y="19294"/>
            <a:ext cx="9144000" cy="2520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338138" indent="-338138">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FFFFFF"/>
                </a:solidFill>
                <a:latin typeface="Times New Roman" pitchFamily="16" charset="0"/>
                <a:ea typeface="Microsoft YaHei" charset="-122"/>
              </a:defRPr>
            </a:lvl1pPr>
            <a:lvl2pPr marL="738188" indent="-280988">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FFFFFF"/>
                </a:solidFill>
                <a:latin typeface="Times New Roman" pitchFamily="16" charset="0"/>
                <a:ea typeface="Microsoft YaHei" charset="-122"/>
              </a:defRPr>
            </a:lvl2pPr>
            <a:lvl3pP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FFFFFF"/>
                </a:solidFill>
                <a:latin typeface="Times New Roman" pitchFamily="16" charset="0"/>
                <a:ea typeface="Microsoft YaHei" charset="-122"/>
              </a:defRPr>
            </a:lvl3pPr>
            <a:lvl4pP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FFFFFF"/>
                </a:solidFill>
                <a:latin typeface="Times New Roman" pitchFamily="16" charset="0"/>
                <a:ea typeface="Microsoft YaHei" charset="-122"/>
              </a:defRPr>
            </a:lvl4pPr>
            <a:lvl5pP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FFFFFF"/>
                </a:solidFill>
                <a:latin typeface="Times New Roman" pitchFamily="16" charset="0"/>
                <a:ea typeface="Microsoft YaHei" charset="-122"/>
              </a:defRPr>
            </a:lvl5pPr>
            <a:lvl6pPr marL="2514600" indent="-228600" defTabSz="449263" fontAlgn="base">
              <a:spcBef>
                <a:spcPct val="0"/>
              </a:spcBef>
              <a:spcAft>
                <a:spcPct val="0"/>
              </a:spcAft>
              <a:buClr>
                <a:srgbClr val="000000"/>
              </a:buClr>
              <a:buSzPct val="100000"/>
              <a:buFont typeface="Times New Roman" pitchFamily="16"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FFFFFF"/>
                </a:solidFill>
                <a:latin typeface="Times New Roman" pitchFamily="16" charset="0"/>
                <a:ea typeface="Microsoft YaHei" charset="-122"/>
              </a:defRPr>
            </a:lvl6pPr>
            <a:lvl7pPr marL="2971800" indent="-228600" defTabSz="449263" fontAlgn="base">
              <a:spcBef>
                <a:spcPct val="0"/>
              </a:spcBef>
              <a:spcAft>
                <a:spcPct val="0"/>
              </a:spcAft>
              <a:buClr>
                <a:srgbClr val="000000"/>
              </a:buClr>
              <a:buSzPct val="100000"/>
              <a:buFont typeface="Times New Roman" pitchFamily="16"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FFFFFF"/>
                </a:solidFill>
                <a:latin typeface="Times New Roman" pitchFamily="16" charset="0"/>
                <a:ea typeface="Microsoft YaHei" charset="-122"/>
              </a:defRPr>
            </a:lvl7pPr>
            <a:lvl8pPr marL="3429000" indent="-228600" defTabSz="449263" fontAlgn="base">
              <a:spcBef>
                <a:spcPct val="0"/>
              </a:spcBef>
              <a:spcAft>
                <a:spcPct val="0"/>
              </a:spcAft>
              <a:buClr>
                <a:srgbClr val="000000"/>
              </a:buClr>
              <a:buSzPct val="100000"/>
              <a:buFont typeface="Times New Roman" pitchFamily="16"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FFFFFF"/>
                </a:solidFill>
                <a:latin typeface="Times New Roman" pitchFamily="16" charset="0"/>
                <a:ea typeface="Microsoft YaHei" charset="-122"/>
              </a:defRPr>
            </a:lvl8pPr>
            <a:lvl9pPr marL="3886200" indent="-228600" defTabSz="449263" fontAlgn="base">
              <a:spcBef>
                <a:spcPct val="0"/>
              </a:spcBef>
              <a:spcAft>
                <a:spcPct val="0"/>
              </a:spcAft>
              <a:buClr>
                <a:srgbClr val="000000"/>
              </a:buClr>
              <a:buSzPct val="100000"/>
              <a:buFont typeface="Times New Roman" pitchFamily="16"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FFFFFF"/>
                </a:solidFill>
                <a:latin typeface="Times New Roman" pitchFamily="16" charset="0"/>
                <a:ea typeface="Microsoft YaHei" charset="-122"/>
              </a:defRPr>
            </a:lvl9pPr>
          </a:lstStyle>
          <a:p>
            <a:pPr marL="0" indent="0" algn="ctr">
              <a:spcBef>
                <a:spcPts val="800"/>
              </a:spcBef>
              <a:buFont typeface="Times New Roman" pitchFamily="16" charset="0"/>
              <a:buNone/>
              <a:defRPr/>
            </a:pPr>
            <a:r>
              <a:rPr lang="es-CL" sz="3200" b="1" dirty="0">
                <a:solidFill>
                  <a:srgbClr val="000000"/>
                </a:solidFill>
                <a:latin typeface="Arial" panose="020B0604020202020204" pitchFamily="34" charset="0"/>
                <a:cs typeface="Arial" panose="020B0604020202020204" pitchFamily="34" charset="0"/>
              </a:rPr>
              <a:t>Ondas periódicas</a:t>
            </a:r>
          </a:p>
          <a:p>
            <a:pPr marL="0" indent="0">
              <a:spcBef>
                <a:spcPts val="800"/>
              </a:spcBef>
              <a:buFont typeface="Times New Roman" pitchFamily="16" charset="0"/>
              <a:buNone/>
              <a:defRPr/>
            </a:pPr>
            <a:r>
              <a:rPr lang="es-CL" sz="2800" dirty="0">
                <a:solidFill>
                  <a:srgbClr val="000000"/>
                </a:solidFill>
                <a:latin typeface="Arial" panose="020B0604020202020204" pitchFamily="34" charset="0"/>
                <a:cs typeface="Arial" panose="020B0604020202020204" pitchFamily="34" charset="0"/>
              </a:rPr>
              <a:t>La perturbación local que las origina se </a:t>
            </a:r>
            <a:r>
              <a:rPr lang="es-CL" sz="2800" dirty="0" smtClean="0">
                <a:solidFill>
                  <a:srgbClr val="000000"/>
                </a:solidFill>
                <a:latin typeface="Arial" panose="020B0604020202020204" pitchFamily="34" charset="0"/>
                <a:cs typeface="Arial" panose="020B0604020202020204" pitchFamily="34" charset="0"/>
              </a:rPr>
              <a:t>repite a intervalos constantes llamado período. </a:t>
            </a:r>
          </a:p>
          <a:p>
            <a:pPr marL="0" indent="0">
              <a:spcBef>
                <a:spcPts val="800"/>
              </a:spcBef>
              <a:buFont typeface="Times New Roman" pitchFamily="16" charset="0"/>
              <a:buNone/>
              <a:defRPr/>
            </a:pPr>
            <a:r>
              <a:rPr lang="es-CL" sz="2800" dirty="0" smtClean="0">
                <a:solidFill>
                  <a:srgbClr val="000000"/>
                </a:solidFill>
                <a:latin typeface="Arial" panose="020B0604020202020204" pitchFamily="34" charset="0"/>
                <a:cs typeface="Arial" panose="020B0604020202020204" pitchFamily="34" charset="0"/>
              </a:rPr>
              <a:t>Por </a:t>
            </a:r>
            <a:r>
              <a:rPr lang="es-CL" sz="2800" dirty="0">
                <a:solidFill>
                  <a:srgbClr val="000000"/>
                </a:solidFill>
                <a:latin typeface="Arial" panose="020B0604020202020204" pitchFamily="34" charset="0"/>
                <a:cs typeface="Arial" panose="020B0604020202020204" pitchFamily="34" charset="0"/>
              </a:rPr>
              <a:t>ejemplo, una onda </a:t>
            </a:r>
            <a:r>
              <a:rPr lang="es-CL" sz="2800" dirty="0" err="1">
                <a:solidFill>
                  <a:srgbClr val="000000"/>
                </a:solidFill>
                <a:latin typeface="Arial" panose="020B0604020202020204" pitchFamily="34" charset="0"/>
                <a:cs typeface="Arial" panose="020B0604020202020204" pitchFamily="34" charset="0"/>
              </a:rPr>
              <a:t>senoidal</a:t>
            </a:r>
            <a:r>
              <a:rPr lang="es-CL" sz="2800" dirty="0" smtClean="0">
                <a:solidFill>
                  <a:srgbClr val="000000"/>
                </a:solidFill>
                <a:latin typeface="Arial" panose="020B0604020202020204" pitchFamily="34" charset="0"/>
                <a:cs typeface="Arial" panose="020B0604020202020204" pitchFamily="34" charset="0"/>
              </a:rPr>
              <a:t>.</a:t>
            </a:r>
          </a:p>
          <a:p>
            <a:pPr marL="0" indent="0">
              <a:spcBef>
                <a:spcPts val="800"/>
              </a:spcBef>
              <a:buFont typeface="Times New Roman" pitchFamily="16" charset="0"/>
              <a:buNone/>
              <a:defRPr/>
            </a:pPr>
            <a:endParaRPr lang="es-CL" sz="2800" dirty="0">
              <a:solidFill>
                <a:srgbClr val="000000"/>
              </a:solidFill>
              <a:latin typeface="Arial" panose="020B0604020202020204" pitchFamily="34" charset="0"/>
              <a:cs typeface="Arial" panose="020B0604020202020204" pitchFamily="34" charset="0"/>
            </a:endParaRPr>
          </a:p>
          <a:p>
            <a:pPr marL="339725">
              <a:spcBef>
                <a:spcPts val="800"/>
              </a:spcBef>
              <a:buClrTx/>
              <a:buFontTx/>
              <a:buNone/>
              <a:defRPr/>
            </a:pPr>
            <a:endParaRPr lang="es-CL" sz="2800" dirty="0">
              <a:solidFill>
                <a:srgbClr val="000000"/>
              </a:solidFill>
              <a:latin typeface="Arial" panose="020B0604020202020204" pitchFamily="34" charset="0"/>
              <a:cs typeface="Arial" panose="020B0604020202020204" pitchFamily="34" charset="0"/>
            </a:endParaRPr>
          </a:p>
        </p:txBody>
      </p:sp>
      <p:pic>
        <p:nvPicPr>
          <p:cNvPr id="8" name="Picture 2" descr="Resultado de imagen para imagenes ondas periodicas y no periodicas"/>
          <p:cNvPicPr>
            <a:picLocks noChangeAspect="1" noChangeArrowheads="1"/>
          </p:cNvPicPr>
          <p:nvPr/>
        </p:nvPicPr>
        <p:blipFill rotWithShape="1">
          <a:blip r:embed="rId3">
            <a:extLst>
              <a:ext uri="{28A0092B-C50C-407E-A947-70E740481C1C}">
                <a14:useLocalDpi xmlns:a14="http://schemas.microsoft.com/office/drawing/2010/main" val="0"/>
              </a:ext>
            </a:extLst>
          </a:blip>
          <a:srcRect l="48981" r="660" b="8146"/>
          <a:stretch/>
        </p:blipFill>
        <p:spPr bwMode="auto">
          <a:xfrm>
            <a:off x="-8803" y="2420888"/>
            <a:ext cx="9137460" cy="443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648839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12010" y="-14064"/>
            <a:ext cx="91440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338138" indent="-338138">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FFFFFF"/>
                </a:solidFill>
                <a:latin typeface="Times New Roman" pitchFamily="16" charset="0"/>
                <a:ea typeface="Microsoft YaHei" charset="-122"/>
              </a:defRPr>
            </a:lvl1pPr>
            <a:lvl2pPr marL="738188" indent="-280988">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FFFFFF"/>
                </a:solidFill>
                <a:latin typeface="Times New Roman" pitchFamily="16" charset="0"/>
                <a:ea typeface="Microsoft YaHei" charset="-122"/>
              </a:defRPr>
            </a:lvl2pPr>
            <a:lvl3pP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FFFFFF"/>
                </a:solidFill>
                <a:latin typeface="Times New Roman" pitchFamily="16" charset="0"/>
                <a:ea typeface="Microsoft YaHei" charset="-122"/>
              </a:defRPr>
            </a:lvl3pPr>
            <a:lvl4pP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FFFFFF"/>
                </a:solidFill>
                <a:latin typeface="Times New Roman" pitchFamily="16" charset="0"/>
                <a:ea typeface="Microsoft YaHei" charset="-122"/>
              </a:defRPr>
            </a:lvl4pPr>
            <a:lvl5pP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FFFFFF"/>
                </a:solidFill>
                <a:latin typeface="Times New Roman" pitchFamily="16" charset="0"/>
                <a:ea typeface="Microsoft YaHei" charset="-122"/>
              </a:defRPr>
            </a:lvl5pPr>
            <a:lvl6pPr marL="2514600" indent="-228600" defTabSz="449263" fontAlgn="base">
              <a:spcBef>
                <a:spcPct val="0"/>
              </a:spcBef>
              <a:spcAft>
                <a:spcPct val="0"/>
              </a:spcAft>
              <a:buClr>
                <a:srgbClr val="000000"/>
              </a:buClr>
              <a:buSzPct val="100000"/>
              <a:buFont typeface="Times New Roman" pitchFamily="16"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FFFFFF"/>
                </a:solidFill>
                <a:latin typeface="Times New Roman" pitchFamily="16" charset="0"/>
                <a:ea typeface="Microsoft YaHei" charset="-122"/>
              </a:defRPr>
            </a:lvl6pPr>
            <a:lvl7pPr marL="2971800" indent="-228600" defTabSz="449263" fontAlgn="base">
              <a:spcBef>
                <a:spcPct val="0"/>
              </a:spcBef>
              <a:spcAft>
                <a:spcPct val="0"/>
              </a:spcAft>
              <a:buClr>
                <a:srgbClr val="000000"/>
              </a:buClr>
              <a:buSzPct val="100000"/>
              <a:buFont typeface="Times New Roman" pitchFamily="16"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FFFFFF"/>
                </a:solidFill>
                <a:latin typeface="Times New Roman" pitchFamily="16" charset="0"/>
                <a:ea typeface="Microsoft YaHei" charset="-122"/>
              </a:defRPr>
            </a:lvl7pPr>
            <a:lvl8pPr marL="3429000" indent="-228600" defTabSz="449263" fontAlgn="base">
              <a:spcBef>
                <a:spcPct val="0"/>
              </a:spcBef>
              <a:spcAft>
                <a:spcPct val="0"/>
              </a:spcAft>
              <a:buClr>
                <a:srgbClr val="000000"/>
              </a:buClr>
              <a:buSzPct val="100000"/>
              <a:buFont typeface="Times New Roman" pitchFamily="16"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FFFFFF"/>
                </a:solidFill>
                <a:latin typeface="Times New Roman" pitchFamily="16" charset="0"/>
                <a:ea typeface="Microsoft YaHei" charset="-122"/>
              </a:defRPr>
            </a:lvl8pPr>
            <a:lvl9pPr marL="3886200" indent="-228600" defTabSz="449263" fontAlgn="base">
              <a:spcBef>
                <a:spcPct val="0"/>
              </a:spcBef>
              <a:spcAft>
                <a:spcPct val="0"/>
              </a:spcAft>
              <a:buClr>
                <a:srgbClr val="000000"/>
              </a:buClr>
              <a:buSzPct val="100000"/>
              <a:buFont typeface="Times New Roman" pitchFamily="16"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FFFFFF"/>
                </a:solidFill>
                <a:latin typeface="Times New Roman" pitchFamily="16" charset="0"/>
                <a:ea typeface="Microsoft YaHei" charset="-122"/>
              </a:defRPr>
            </a:lvl9pPr>
          </a:lstStyle>
          <a:p>
            <a:pPr marL="0" indent="0" algn="ctr">
              <a:spcBef>
                <a:spcPts val="800"/>
              </a:spcBef>
              <a:buFont typeface="Times New Roman" pitchFamily="16" charset="0"/>
              <a:buNone/>
              <a:defRPr/>
            </a:pPr>
            <a:r>
              <a:rPr lang="es-CL" sz="3200" b="1" dirty="0" smtClean="0">
                <a:solidFill>
                  <a:srgbClr val="000000"/>
                </a:solidFill>
                <a:latin typeface="Arial" panose="020B0604020202020204" pitchFamily="34" charset="0"/>
                <a:cs typeface="Arial" panose="020B0604020202020204" pitchFamily="34" charset="0"/>
              </a:rPr>
              <a:t>Ondas </a:t>
            </a:r>
            <a:r>
              <a:rPr lang="es-CL" sz="3200" b="1" dirty="0">
                <a:solidFill>
                  <a:srgbClr val="000000"/>
                </a:solidFill>
                <a:latin typeface="Arial" panose="020B0604020202020204" pitchFamily="34" charset="0"/>
                <a:cs typeface="Arial" panose="020B0604020202020204" pitchFamily="34" charset="0"/>
              </a:rPr>
              <a:t>no periódicas</a:t>
            </a:r>
          </a:p>
          <a:p>
            <a:pPr marL="0" indent="0">
              <a:spcBef>
                <a:spcPts val="800"/>
              </a:spcBef>
              <a:buFont typeface="Times New Roman" pitchFamily="16" charset="0"/>
              <a:buNone/>
              <a:defRPr/>
            </a:pPr>
            <a:r>
              <a:rPr lang="es-CL" sz="2800" dirty="0">
                <a:solidFill>
                  <a:srgbClr val="000000"/>
                </a:solidFill>
                <a:latin typeface="Arial" panose="020B0604020202020204" pitchFamily="34" charset="0"/>
                <a:cs typeface="Arial" panose="020B0604020202020204" pitchFamily="34" charset="0"/>
              </a:rPr>
              <a:t>La perturbación que las origina se da aisladamente o, en el caso de que se repita, las perturbaciones sucesivas tienen características diferentes. </a:t>
            </a:r>
            <a:endParaRPr lang="es-CL" sz="2800" dirty="0" smtClean="0">
              <a:solidFill>
                <a:srgbClr val="000000"/>
              </a:solidFill>
              <a:latin typeface="Arial" panose="020B0604020202020204" pitchFamily="34" charset="0"/>
              <a:cs typeface="Arial" panose="020B0604020202020204" pitchFamily="34" charset="0"/>
            </a:endParaRPr>
          </a:p>
          <a:p>
            <a:pPr marL="0" indent="0">
              <a:spcBef>
                <a:spcPts val="800"/>
              </a:spcBef>
              <a:buFont typeface="Times New Roman" pitchFamily="16" charset="0"/>
              <a:buNone/>
              <a:defRPr/>
            </a:pPr>
            <a:r>
              <a:rPr lang="es-CL" sz="2800" dirty="0" smtClean="0">
                <a:solidFill>
                  <a:srgbClr val="000000"/>
                </a:solidFill>
                <a:latin typeface="Arial" panose="020B0604020202020204" pitchFamily="34" charset="0"/>
                <a:cs typeface="Arial" panose="020B0604020202020204" pitchFamily="34" charset="0"/>
              </a:rPr>
              <a:t>Las </a:t>
            </a:r>
            <a:r>
              <a:rPr lang="es-CL" sz="2800" dirty="0">
                <a:solidFill>
                  <a:srgbClr val="000000"/>
                </a:solidFill>
                <a:latin typeface="Arial" panose="020B0604020202020204" pitchFamily="34" charset="0"/>
                <a:cs typeface="Arial" panose="020B0604020202020204" pitchFamily="34" charset="0"/>
              </a:rPr>
              <a:t>ondas aisladas también se denominan </a:t>
            </a:r>
            <a:r>
              <a:rPr lang="es-CL" sz="2800" b="1" dirty="0">
                <a:solidFill>
                  <a:srgbClr val="000000"/>
                </a:solidFill>
                <a:latin typeface="Arial" panose="020B0604020202020204" pitchFamily="34" charset="0"/>
                <a:cs typeface="Arial" panose="020B0604020202020204" pitchFamily="34" charset="0"/>
              </a:rPr>
              <a:t>pulsos</a:t>
            </a:r>
            <a:r>
              <a:rPr lang="es-CL" sz="2800" dirty="0">
                <a:solidFill>
                  <a:srgbClr val="000000"/>
                </a:solidFill>
                <a:latin typeface="Arial" panose="020B0604020202020204" pitchFamily="34" charset="0"/>
                <a:cs typeface="Arial" panose="020B0604020202020204" pitchFamily="34" charset="0"/>
              </a:rPr>
              <a:t>.</a:t>
            </a:r>
          </a:p>
          <a:p>
            <a:pPr marL="339725">
              <a:spcBef>
                <a:spcPts val="800"/>
              </a:spcBef>
              <a:buClrTx/>
              <a:buFontTx/>
              <a:buNone/>
              <a:defRPr/>
            </a:pPr>
            <a:endParaRPr lang="es-CL" sz="2800" dirty="0">
              <a:solidFill>
                <a:srgbClr val="000000"/>
              </a:solidFill>
              <a:latin typeface="Arial" panose="020B0604020202020204" pitchFamily="34" charset="0"/>
              <a:cs typeface="Arial" panose="020B0604020202020204" pitchFamily="34" charset="0"/>
            </a:endParaRPr>
          </a:p>
        </p:txBody>
      </p:sp>
      <p:pic>
        <p:nvPicPr>
          <p:cNvPr id="5" name="Picture 2" descr="Resultado de imagen para imagenes ondas periodicas y no periodicas"/>
          <p:cNvPicPr>
            <a:picLocks noChangeAspect="1" noChangeArrowheads="1"/>
          </p:cNvPicPr>
          <p:nvPr/>
        </p:nvPicPr>
        <p:blipFill rotWithShape="1">
          <a:blip r:embed="rId3">
            <a:extLst>
              <a:ext uri="{28A0092B-C50C-407E-A947-70E740481C1C}">
                <a14:useLocalDpi xmlns:a14="http://schemas.microsoft.com/office/drawing/2010/main" val="0"/>
              </a:ext>
            </a:extLst>
          </a:blip>
          <a:srcRect r="53064" b="9703"/>
          <a:stretch/>
        </p:blipFill>
        <p:spPr bwMode="auto">
          <a:xfrm>
            <a:off x="12010" y="2564904"/>
            <a:ext cx="9063492" cy="4293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568589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1"/>
          <p:cNvSpPr txBox="1">
            <a:spLocks noChangeArrowheads="1"/>
          </p:cNvSpPr>
          <p:nvPr/>
        </p:nvSpPr>
        <p:spPr bwMode="auto">
          <a:xfrm>
            <a:off x="0" y="0"/>
            <a:ext cx="9144000" cy="692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algn="ctr" eaLnBrk="1" hangingPunct="1">
              <a:buClrTx/>
              <a:buFontTx/>
              <a:buNone/>
            </a:pPr>
            <a:r>
              <a:rPr lang="es-MX" altLang="pt-BR" sz="3600" b="1" dirty="0">
                <a:solidFill>
                  <a:srgbClr val="000000"/>
                </a:solidFill>
                <a:latin typeface="Arial" panose="020B0604020202020204" pitchFamily="34" charset="0"/>
                <a:cs typeface="Arial" panose="020B0604020202020204" pitchFamily="34" charset="0"/>
              </a:rPr>
              <a:t>Ondas viajeras unidimensionales</a:t>
            </a:r>
          </a:p>
        </p:txBody>
      </p:sp>
      <p:sp>
        <p:nvSpPr>
          <p:cNvPr id="26627" name="Text Box 2"/>
          <p:cNvSpPr txBox="1">
            <a:spLocks noChangeArrowheads="1"/>
          </p:cNvSpPr>
          <p:nvPr/>
        </p:nvSpPr>
        <p:spPr bwMode="auto">
          <a:xfrm>
            <a:off x="0" y="692150"/>
            <a:ext cx="9144000" cy="4572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1500"/>
              </a:spcBef>
              <a:buClrTx/>
              <a:buFontTx/>
              <a:buNone/>
            </a:pPr>
            <a:r>
              <a:rPr lang="es-MX" altLang="pt-BR" dirty="0">
                <a:solidFill>
                  <a:srgbClr val="000000"/>
                </a:solidFill>
                <a:latin typeface="Arial" panose="020B0604020202020204" pitchFamily="34" charset="0"/>
                <a:cs typeface="Arial" panose="020B0604020202020204" pitchFamily="34" charset="0"/>
              </a:rPr>
              <a:t>Una onda viajera se puede representar como una función </a:t>
            </a:r>
            <a:endParaRPr lang="es-MX" altLang="pt-BR" dirty="0" smtClean="0">
              <a:solidFill>
                <a:srgbClr val="000000"/>
              </a:solidFill>
              <a:latin typeface="Arial" panose="020B0604020202020204" pitchFamily="34" charset="0"/>
              <a:cs typeface="Arial" panose="020B0604020202020204" pitchFamily="34" charset="0"/>
            </a:endParaRPr>
          </a:p>
          <a:p>
            <a:pPr eaLnBrk="1" hangingPunct="1">
              <a:spcBef>
                <a:spcPts val="1500"/>
              </a:spcBef>
              <a:buClrTx/>
              <a:buFontTx/>
              <a:buNone/>
            </a:pPr>
            <a:r>
              <a:rPr lang="es-MX" altLang="pt-BR" i="1" dirty="0" smtClean="0">
                <a:solidFill>
                  <a:srgbClr val="000000"/>
                </a:solidFill>
                <a:latin typeface="Arial" panose="020B0604020202020204" pitchFamily="34" charset="0"/>
                <a:cs typeface="Arial" panose="020B0604020202020204" pitchFamily="34" charset="0"/>
              </a:rPr>
              <a:t>y </a:t>
            </a:r>
            <a:r>
              <a:rPr lang="es-MX" altLang="pt-BR" dirty="0">
                <a:solidFill>
                  <a:srgbClr val="000000"/>
                </a:solidFill>
                <a:latin typeface="Arial" panose="020B0604020202020204" pitchFamily="34" charset="0"/>
                <a:cs typeface="Arial" panose="020B0604020202020204" pitchFamily="34" charset="0"/>
              </a:rPr>
              <a:t>= </a:t>
            </a:r>
            <a:r>
              <a:rPr lang="es-MX" altLang="pt-BR" i="1" dirty="0">
                <a:solidFill>
                  <a:srgbClr val="000000"/>
                </a:solidFill>
                <a:latin typeface="Arial" panose="020B0604020202020204" pitchFamily="34" charset="0"/>
                <a:cs typeface="Arial" panose="020B0604020202020204" pitchFamily="34" charset="0"/>
              </a:rPr>
              <a:t>f</a:t>
            </a:r>
            <a:r>
              <a:rPr lang="es-MX" altLang="pt-BR" dirty="0">
                <a:solidFill>
                  <a:srgbClr val="000000"/>
                </a:solidFill>
                <a:latin typeface="Arial" panose="020B0604020202020204" pitchFamily="34" charset="0"/>
                <a:cs typeface="Arial" panose="020B0604020202020204" pitchFamily="34" charset="0"/>
              </a:rPr>
              <a:t>(</a:t>
            </a:r>
            <a:r>
              <a:rPr lang="es-MX" altLang="pt-BR" i="1" dirty="0" err="1">
                <a:solidFill>
                  <a:srgbClr val="000000"/>
                </a:solidFill>
                <a:latin typeface="Arial" panose="020B0604020202020204" pitchFamily="34" charset="0"/>
                <a:cs typeface="Arial" panose="020B0604020202020204" pitchFamily="34" charset="0"/>
              </a:rPr>
              <a:t>x,t</a:t>
            </a:r>
            <a:r>
              <a:rPr lang="es-MX" altLang="pt-BR" dirty="0">
                <a:solidFill>
                  <a:srgbClr val="000000"/>
                </a:solidFill>
                <a:latin typeface="Arial" panose="020B0604020202020204" pitchFamily="34" charset="0"/>
                <a:cs typeface="Arial" panose="020B0604020202020204" pitchFamily="34" charset="0"/>
              </a:rPr>
              <a:t>). </a:t>
            </a:r>
          </a:p>
          <a:p>
            <a:pPr eaLnBrk="1" hangingPunct="1">
              <a:spcBef>
                <a:spcPts val="1500"/>
              </a:spcBef>
              <a:buClrTx/>
              <a:buFontTx/>
              <a:buNone/>
            </a:pPr>
            <a:r>
              <a:rPr lang="es-MX" altLang="pt-BR" dirty="0">
                <a:solidFill>
                  <a:srgbClr val="000000"/>
                </a:solidFill>
                <a:latin typeface="Arial" panose="020B0604020202020204" pitchFamily="34" charset="0"/>
                <a:cs typeface="Arial" panose="020B0604020202020204" pitchFamily="34" charset="0"/>
              </a:rPr>
              <a:t>Si la forma de la onda no cambia con el tiempo, podemos representar el desplazamiento vertical, </a:t>
            </a:r>
            <a:r>
              <a:rPr lang="es-MX" altLang="pt-BR" i="1" dirty="0">
                <a:solidFill>
                  <a:srgbClr val="000000"/>
                </a:solidFill>
                <a:latin typeface="Arial" panose="020B0604020202020204" pitchFamily="34" charset="0"/>
                <a:cs typeface="Arial" panose="020B0604020202020204" pitchFamily="34" charset="0"/>
              </a:rPr>
              <a:t>y, </a:t>
            </a:r>
            <a:r>
              <a:rPr lang="es-MX" altLang="pt-BR" dirty="0">
                <a:solidFill>
                  <a:srgbClr val="000000"/>
                </a:solidFill>
                <a:latin typeface="Arial" panose="020B0604020202020204" pitchFamily="34" charset="0"/>
                <a:cs typeface="Arial" panose="020B0604020202020204" pitchFamily="34" charset="0"/>
              </a:rPr>
              <a:t>de la onda para todos los tiempos ulteriores como:</a:t>
            </a:r>
          </a:p>
          <a:p>
            <a:pPr eaLnBrk="1" hangingPunct="1">
              <a:spcBef>
                <a:spcPts val="1500"/>
              </a:spcBef>
              <a:buClrTx/>
              <a:buFontTx/>
              <a:buNone/>
            </a:pPr>
            <a:r>
              <a:rPr lang="es-MX" altLang="pt-BR" i="1" dirty="0">
                <a:solidFill>
                  <a:srgbClr val="000000"/>
                </a:solidFill>
                <a:latin typeface="Arial" panose="020B0604020202020204" pitchFamily="34" charset="0"/>
                <a:cs typeface="Arial" panose="020B0604020202020204" pitchFamily="34" charset="0"/>
              </a:rPr>
              <a:t>                   y</a:t>
            </a:r>
            <a:r>
              <a:rPr lang="es-MX" altLang="pt-BR" dirty="0">
                <a:solidFill>
                  <a:srgbClr val="000000"/>
                </a:solidFill>
                <a:latin typeface="Arial" panose="020B0604020202020204" pitchFamily="34" charset="0"/>
                <a:cs typeface="Arial" panose="020B0604020202020204" pitchFamily="34" charset="0"/>
              </a:rPr>
              <a:t> = </a:t>
            </a:r>
            <a:r>
              <a:rPr lang="es-MX" altLang="pt-BR" i="1" dirty="0" smtClean="0">
                <a:solidFill>
                  <a:srgbClr val="000000"/>
                </a:solidFill>
                <a:latin typeface="Arial" panose="020B0604020202020204" pitchFamily="34" charset="0"/>
                <a:cs typeface="Arial" panose="020B0604020202020204" pitchFamily="34" charset="0"/>
              </a:rPr>
              <a:t>f </a:t>
            </a:r>
            <a:r>
              <a:rPr lang="es-MX" altLang="pt-BR" dirty="0" smtClean="0">
                <a:solidFill>
                  <a:srgbClr val="000000"/>
                </a:solidFill>
                <a:latin typeface="Arial" panose="020B0604020202020204" pitchFamily="34" charset="0"/>
                <a:cs typeface="Arial" panose="020B0604020202020204" pitchFamily="34" charset="0"/>
              </a:rPr>
              <a:t>(</a:t>
            </a:r>
            <a:r>
              <a:rPr lang="es-MX" altLang="pt-BR" i="1" dirty="0">
                <a:solidFill>
                  <a:srgbClr val="000000"/>
                </a:solidFill>
                <a:latin typeface="Arial" panose="020B0604020202020204" pitchFamily="34" charset="0"/>
                <a:cs typeface="Arial" panose="020B0604020202020204" pitchFamily="34" charset="0"/>
              </a:rPr>
              <a:t>x</a:t>
            </a:r>
            <a:r>
              <a:rPr lang="es-MX" altLang="pt-BR" dirty="0">
                <a:solidFill>
                  <a:srgbClr val="000000"/>
                </a:solidFill>
                <a:latin typeface="Arial" panose="020B0604020202020204" pitchFamily="34" charset="0"/>
                <a:cs typeface="Arial" panose="020B0604020202020204" pitchFamily="34" charset="0"/>
              </a:rPr>
              <a:t> – </a:t>
            </a:r>
            <a:r>
              <a:rPr lang="es-MX" altLang="pt-BR" i="1" dirty="0" smtClean="0">
                <a:solidFill>
                  <a:srgbClr val="000000"/>
                </a:solidFill>
                <a:latin typeface="Arial" panose="020B0604020202020204" pitchFamily="34" charset="0"/>
                <a:cs typeface="Arial" panose="020B0604020202020204" pitchFamily="34" charset="0"/>
              </a:rPr>
              <a:t>v t</a:t>
            </a:r>
            <a:r>
              <a:rPr lang="es-MX" altLang="pt-BR" dirty="0">
                <a:solidFill>
                  <a:srgbClr val="000000"/>
                </a:solidFill>
                <a:latin typeface="Arial" panose="020B0604020202020204" pitchFamily="34" charset="0"/>
                <a:cs typeface="Arial" panose="020B0604020202020204" pitchFamily="34" charset="0"/>
              </a:rPr>
              <a:t>)  Onda desplazándose a la derecha.</a:t>
            </a:r>
          </a:p>
          <a:p>
            <a:pPr eaLnBrk="1" hangingPunct="1">
              <a:spcBef>
                <a:spcPts val="1500"/>
              </a:spcBef>
              <a:buClrTx/>
              <a:buFontTx/>
              <a:buNone/>
            </a:pPr>
            <a:r>
              <a:rPr lang="es-MX" altLang="pt-BR" i="1" dirty="0">
                <a:solidFill>
                  <a:srgbClr val="000000"/>
                </a:solidFill>
                <a:latin typeface="Arial" panose="020B0604020202020204" pitchFamily="34" charset="0"/>
                <a:cs typeface="Arial" panose="020B0604020202020204" pitchFamily="34" charset="0"/>
              </a:rPr>
              <a:t>                   y</a:t>
            </a:r>
            <a:r>
              <a:rPr lang="es-MX" altLang="pt-BR" dirty="0">
                <a:solidFill>
                  <a:srgbClr val="000000"/>
                </a:solidFill>
                <a:latin typeface="Arial" panose="020B0604020202020204" pitchFamily="34" charset="0"/>
                <a:cs typeface="Arial" panose="020B0604020202020204" pitchFamily="34" charset="0"/>
              </a:rPr>
              <a:t> = </a:t>
            </a:r>
            <a:r>
              <a:rPr lang="es-MX" altLang="pt-BR" i="1" dirty="0" smtClean="0">
                <a:solidFill>
                  <a:srgbClr val="000000"/>
                </a:solidFill>
                <a:latin typeface="Arial" panose="020B0604020202020204" pitchFamily="34" charset="0"/>
                <a:cs typeface="Arial" panose="020B0604020202020204" pitchFamily="34" charset="0"/>
              </a:rPr>
              <a:t>f </a:t>
            </a:r>
            <a:r>
              <a:rPr lang="es-MX" altLang="pt-BR" dirty="0" smtClean="0">
                <a:solidFill>
                  <a:srgbClr val="000000"/>
                </a:solidFill>
                <a:latin typeface="Arial" panose="020B0604020202020204" pitchFamily="34" charset="0"/>
                <a:cs typeface="Arial" panose="020B0604020202020204" pitchFamily="34" charset="0"/>
              </a:rPr>
              <a:t>(</a:t>
            </a:r>
            <a:r>
              <a:rPr lang="es-MX" altLang="pt-BR" i="1" dirty="0">
                <a:solidFill>
                  <a:srgbClr val="000000"/>
                </a:solidFill>
                <a:latin typeface="Arial" panose="020B0604020202020204" pitchFamily="34" charset="0"/>
                <a:cs typeface="Arial" panose="020B0604020202020204" pitchFamily="34" charset="0"/>
              </a:rPr>
              <a:t>x</a:t>
            </a:r>
            <a:r>
              <a:rPr lang="es-MX" altLang="pt-BR" dirty="0">
                <a:solidFill>
                  <a:srgbClr val="000000"/>
                </a:solidFill>
                <a:latin typeface="Arial" panose="020B0604020202020204" pitchFamily="34" charset="0"/>
                <a:cs typeface="Arial" panose="020B0604020202020204" pitchFamily="34" charset="0"/>
              </a:rPr>
              <a:t> + </a:t>
            </a:r>
            <a:r>
              <a:rPr lang="es-MX" altLang="pt-BR" i="1" dirty="0" smtClean="0">
                <a:solidFill>
                  <a:srgbClr val="000000"/>
                </a:solidFill>
                <a:latin typeface="Arial" panose="020B0604020202020204" pitchFamily="34" charset="0"/>
                <a:cs typeface="Arial" panose="020B0604020202020204" pitchFamily="34" charset="0"/>
              </a:rPr>
              <a:t>v t</a:t>
            </a:r>
            <a:r>
              <a:rPr lang="es-MX" altLang="pt-BR" dirty="0">
                <a:solidFill>
                  <a:srgbClr val="000000"/>
                </a:solidFill>
                <a:latin typeface="Arial" panose="020B0604020202020204" pitchFamily="34" charset="0"/>
                <a:cs typeface="Arial" panose="020B0604020202020204" pitchFamily="34" charset="0"/>
              </a:rPr>
              <a:t>)  Onda desplazándose a la izquierda.</a:t>
            </a:r>
          </a:p>
          <a:p>
            <a:pPr eaLnBrk="1" hangingPunct="1">
              <a:spcBef>
                <a:spcPts val="1500"/>
              </a:spcBef>
              <a:buClrTx/>
              <a:buFontTx/>
              <a:buNone/>
            </a:pPr>
            <a:r>
              <a:rPr lang="es-MX" altLang="pt-BR" dirty="0">
                <a:solidFill>
                  <a:srgbClr val="000000"/>
                </a:solidFill>
                <a:latin typeface="Arial" panose="020B0604020202020204" pitchFamily="34" charset="0"/>
                <a:cs typeface="Arial" panose="020B0604020202020204" pitchFamily="34" charset="0"/>
              </a:rPr>
              <a:t>Donde </a:t>
            </a:r>
            <a:r>
              <a:rPr lang="es-MX" altLang="pt-BR" b="1" i="1" dirty="0">
                <a:solidFill>
                  <a:srgbClr val="000000"/>
                </a:solidFill>
                <a:latin typeface="Arial" panose="020B0604020202020204" pitchFamily="34" charset="0"/>
                <a:cs typeface="Arial" panose="020B0604020202020204" pitchFamily="34" charset="0"/>
              </a:rPr>
              <a:t>v</a:t>
            </a:r>
            <a:r>
              <a:rPr lang="es-MX" altLang="pt-BR" dirty="0">
                <a:solidFill>
                  <a:srgbClr val="000000"/>
                </a:solidFill>
                <a:latin typeface="Arial" panose="020B0604020202020204" pitchFamily="34" charset="0"/>
                <a:cs typeface="Arial" panose="020B0604020202020204" pitchFamily="34" charset="0"/>
              </a:rPr>
              <a:t> es la velocidad de desplazamiento de la onda. </a:t>
            </a:r>
          </a:p>
          <a:p>
            <a:pPr eaLnBrk="1" hangingPunct="1">
              <a:spcBef>
                <a:spcPts val="1500"/>
              </a:spcBef>
              <a:buClrTx/>
              <a:buFontTx/>
              <a:buNone/>
            </a:pPr>
            <a:r>
              <a:rPr lang="es-MX" altLang="pt-BR" dirty="0">
                <a:solidFill>
                  <a:srgbClr val="000000"/>
                </a:solidFill>
                <a:latin typeface="Arial" panose="020B0604020202020204" pitchFamily="34" charset="0"/>
                <a:cs typeface="Arial" panose="020B0604020202020204" pitchFamily="34" charset="0"/>
              </a:rPr>
              <a:t>A la función </a:t>
            </a:r>
            <a:r>
              <a:rPr lang="es-MX" altLang="pt-BR" i="1" dirty="0">
                <a:solidFill>
                  <a:srgbClr val="000000"/>
                </a:solidFill>
                <a:latin typeface="Arial" panose="020B0604020202020204" pitchFamily="34" charset="0"/>
                <a:cs typeface="Arial" panose="020B0604020202020204" pitchFamily="34" charset="0"/>
              </a:rPr>
              <a:t>y(</a:t>
            </a:r>
            <a:r>
              <a:rPr lang="es-MX" altLang="pt-BR" i="1" dirty="0" err="1">
                <a:solidFill>
                  <a:srgbClr val="000000"/>
                </a:solidFill>
                <a:latin typeface="Arial" panose="020B0604020202020204" pitchFamily="34" charset="0"/>
                <a:cs typeface="Arial" panose="020B0604020202020204" pitchFamily="34" charset="0"/>
              </a:rPr>
              <a:t>x,t</a:t>
            </a:r>
            <a:r>
              <a:rPr lang="es-MX" altLang="pt-BR" i="1" dirty="0">
                <a:solidFill>
                  <a:srgbClr val="000000"/>
                </a:solidFill>
                <a:latin typeface="Arial" panose="020B0604020202020204" pitchFamily="34" charset="0"/>
                <a:cs typeface="Arial" panose="020B0604020202020204" pitchFamily="34" charset="0"/>
              </a:rPr>
              <a:t>)</a:t>
            </a:r>
            <a:r>
              <a:rPr lang="es-MX" altLang="pt-BR" dirty="0">
                <a:solidFill>
                  <a:srgbClr val="000000"/>
                </a:solidFill>
                <a:latin typeface="Arial" panose="020B0604020202020204" pitchFamily="34" charset="0"/>
                <a:cs typeface="Arial" panose="020B0604020202020204" pitchFamily="34" charset="0"/>
              </a:rPr>
              <a:t> se le llama </a:t>
            </a:r>
            <a:r>
              <a:rPr lang="es-MX" altLang="pt-BR" b="1" i="1" dirty="0">
                <a:solidFill>
                  <a:srgbClr val="000000"/>
                </a:solidFill>
                <a:latin typeface="Arial" panose="020B0604020202020204" pitchFamily="34" charset="0"/>
                <a:cs typeface="Arial" panose="020B0604020202020204" pitchFamily="34" charset="0"/>
              </a:rPr>
              <a:t>función de onda</a:t>
            </a:r>
            <a:r>
              <a:rPr lang="es-MX" altLang="pt-BR" dirty="0">
                <a:solidFill>
                  <a:srgbClr val="000000"/>
                </a:solidFill>
                <a:latin typeface="Arial" panose="020B0604020202020204" pitchFamily="34" charset="0"/>
                <a:cs typeface="Arial" panose="020B0604020202020204" pitchFamily="34" charset="0"/>
              </a:rPr>
              <a:t>.</a:t>
            </a:r>
          </a:p>
        </p:txBody>
      </p:sp>
      <p:graphicFrame>
        <p:nvGraphicFramePr>
          <p:cNvPr id="26628" name="Object 3"/>
          <p:cNvGraphicFramePr>
            <a:graphicFrameLocks noChangeAspect="1"/>
          </p:cNvGraphicFramePr>
          <p:nvPr>
            <p:extLst>
              <p:ext uri="{D42A27DB-BD31-4B8C-83A1-F6EECF244321}">
                <p14:modId xmlns:p14="http://schemas.microsoft.com/office/powerpoint/2010/main" val="3713393998"/>
              </p:ext>
            </p:extLst>
          </p:nvPr>
        </p:nvGraphicFramePr>
        <p:xfrm>
          <a:off x="3253232" y="5157192"/>
          <a:ext cx="4127056" cy="1700808"/>
        </p:xfrm>
        <a:graphic>
          <a:graphicData uri="http://schemas.openxmlformats.org/presentationml/2006/ole">
            <mc:AlternateContent xmlns:mc="http://schemas.openxmlformats.org/markup-compatibility/2006">
              <mc:Choice xmlns:v="urn:schemas-microsoft-com:vml" Requires="v">
                <p:oleObj spid="_x0000_s26853" r:id="rId4" imgW="4219355" imgH="1857300" progId="">
                  <p:embed/>
                </p:oleObj>
              </mc:Choice>
              <mc:Fallback>
                <p:oleObj r:id="rId4" imgW="4219355" imgH="1857300" progId="">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3232" y="5157192"/>
                        <a:ext cx="4127056" cy="1700808"/>
                      </a:xfrm>
                      <a:prstGeom prst="rect">
                        <a:avLst/>
                      </a:prstGeom>
                      <a:noFill/>
                      <a:ln>
                        <a:noFill/>
                      </a:ln>
                      <a:extLst/>
                    </p:spPr>
                  </p:pic>
                </p:oleObj>
              </mc:Fallback>
            </mc:AlternateContent>
          </a:graphicData>
        </a:graphic>
      </p:graphicFrame>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 Box 2"/>
          <p:cNvSpPr txBox="1">
            <a:spLocks noChangeArrowheads="1"/>
          </p:cNvSpPr>
          <p:nvPr/>
        </p:nvSpPr>
        <p:spPr bwMode="auto">
          <a:xfrm>
            <a:off x="0" y="0"/>
            <a:ext cx="9144000" cy="48958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1750"/>
              </a:spcBef>
              <a:buClrTx/>
              <a:buFontTx/>
              <a:buNone/>
            </a:pPr>
            <a:r>
              <a:rPr lang="es-MX" altLang="pt-BR" sz="2800" dirty="0" smtClean="0">
                <a:solidFill>
                  <a:srgbClr val="000000"/>
                </a:solidFill>
                <a:latin typeface="Arial" panose="020B0604020202020204" pitchFamily="34" charset="0"/>
                <a:cs typeface="Arial" panose="020B0604020202020204" pitchFamily="34" charset="0"/>
              </a:rPr>
              <a:t>El </a:t>
            </a:r>
            <a:r>
              <a:rPr lang="es-MX" altLang="pt-BR" sz="2800" dirty="0">
                <a:solidFill>
                  <a:srgbClr val="000000"/>
                </a:solidFill>
                <a:latin typeface="Arial" panose="020B0604020202020204" pitchFamily="34" charset="0"/>
                <a:cs typeface="Arial" panose="020B0604020202020204" pitchFamily="34" charset="0"/>
              </a:rPr>
              <a:t>fenómeno ondulatorio </a:t>
            </a:r>
            <a:r>
              <a:rPr lang="es-MX" altLang="pt-BR" sz="2800" dirty="0" smtClean="0">
                <a:solidFill>
                  <a:srgbClr val="000000"/>
                </a:solidFill>
                <a:latin typeface="Arial" panose="020B0604020202020204" pitchFamily="34" charset="0"/>
                <a:cs typeface="Arial" panose="020B0604020202020204" pitchFamily="34" charset="0"/>
              </a:rPr>
              <a:t>requieren de:</a:t>
            </a:r>
            <a:endParaRPr lang="es-MX" altLang="pt-BR" sz="2800" dirty="0">
              <a:solidFill>
                <a:srgbClr val="000000"/>
              </a:solidFill>
              <a:latin typeface="Arial" panose="020B0604020202020204" pitchFamily="34" charset="0"/>
              <a:cs typeface="Arial" panose="020B0604020202020204" pitchFamily="34" charset="0"/>
            </a:endParaRPr>
          </a:p>
          <a:p>
            <a:pPr eaLnBrk="1" hangingPunct="1">
              <a:spcBef>
                <a:spcPts val="1750"/>
              </a:spcBef>
              <a:buFont typeface="Times New Roman" panose="02020603050405020304" pitchFamily="18" charset="0"/>
              <a:buAutoNum type="arabicPeriod"/>
            </a:pPr>
            <a:r>
              <a:rPr lang="es-MX" altLang="pt-BR" sz="2800" dirty="0">
                <a:solidFill>
                  <a:srgbClr val="000000"/>
                </a:solidFill>
                <a:latin typeface="Arial" panose="020B0604020202020204" pitchFamily="34" charset="0"/>
                <a:cs typeface="Arial" panose="020B0604020202020204" pitchFamily="34" charset="0"/>
              </a:rPr>
              <a:t> </a:t>
            </a:r>
            <a:r>
              <a:rPr lang="es-MX" altLang="pt-BR" sz="2800" dirty="0" smtClean="0">
                <a:solidFill>
                  <a:srgbClr val="000000"/>
                </a:solidFill>
                <a:latin typeface="Arial" panose="020B0604020202020204" pitchFamily="34" charset="0"/>
                <a:cs typeface="Arial" panose="020B0604020202020204" pitchFamily="34" charset="0"/>
              </a:rPr>
              <a:t>Una </a:t>
            </a:r>
            <a:r>
              <a:rPr lang="es-MX" altLang="pt-BR" sz="2800" b="1" dirty="0" smtClean="0">
                <a:solidFill>
                  <a:schemeClr val="tx1"/>
                </a:solidFill>
                <a:latin typeface="Arial" panose="020B0604020202020204" pitchFamily="34" charset="0"/>
                <a:cs typeface="Arial" panose="020B0604020202020204" pitchFamily="34" charset="0"/>
              </a:rPr>
              <a:t>FUENTE</a:t>
            </a:r>
            <a:r>
              <a:rPr lang="es-MX" altLang="pt-BR" sz="2800" dirty="0" smtClean="0">
                <a:solidFill>
                  <a:srgbClr val="000000"/>
                </a:solidFill>
                <a:latin typeface="Arial" panose="020B0604020202020204" pitchFamily="34" charset="0"/>
                <a:cs typeface="Arial" panose="020B0604020202020204" pitchFamily="34" charset="0"/>
              </a:rPr>
              <a:t> </a:t>
            </a:r>
            <a:r>
              <a:rPr lang="es-MX" altLang="pt-BR" sz="2800" dirty="0">
                <a:solidFill>
                  <a:srgbClr val="000000"/>
                </a:solidFill>
                <a:latin typeface="Arial" panose="020B0604020202020204" pitchFamily="34" charset="0"/>
                <a:cs typeface="Arial" panose="020B0604020202020204" pitchFamily="34" charset="0"/>
              </a:rPr>
              <a:t>que origina la perturbación que se propaga.</a:t>
            </a:r>
          </a:p>
          <a:p>
            <a:pPr eaLnBrk="1" hangingPunct="1">
              <a:spcBef>
                <a:spcPts val="1750"/>
              </a:spcBef>
              <a:buFont typeface="Times New Roman" panose="02020603050405020304" pitchFamily="18" charset="0"/>
              <a:buAutoNum type="arabicPeriod"/>
            </a:pPr>
            <a:r>
              <a:rPr lang="es-MX" altLang="pt-BR" sz="2800" dirty="0">
                <a:solidFill>
                  <a:srgbClr val="000000"/>
                </a:solidFill>
                <a:latin typeface="Arial" panose="020B0604020202020204" pitchFamily="34" charset="0"/>
                <a:cs typeface="Arial" panose="020B0604020202020204" pitchFamily="34" charset="0"/>
              </a:rPr>
              <a:t> Un </a:t>
            </a:r>
            <a:r>
              <a:rPr lang="es-MX" altLang="pt-BR" sz="2800" b="1" dirty="0" smtClean="0">
                <a:solidFill>
                  <a:srgbClr val="000000"/>
                </a:solidFill>
                <a:latin typeface="Arial" panose="020B0604020202020204" pitchFamily="34" charset="0"/>
                <a:cs typeface="Arial" panose="020B0604020202020204" pitchFamily="34" charset="0"/>
              </a:rPr>
              <a:t>MEDIO MATERIAL </a:t>
            </a:r>
            <a:r>
              <a:rPr lang="es-MX" altLang="pt-BR" sz="2800" dirty="0" smtClean="0">
                <a:solidFill>
                  <a:srgbClr val="000000"/>
                </a:solidFill>
                <a:latin typeface="Arial" panose="020B0604020202020204" pitchFamily="34" charset="0"/>
                <a:cs typeface="Arial" panose="020B0604020202020204" pitchFamily="34" charset="0"/>
              </a:rPr>
              <a:t>que </a:t>
            </a:r>
            <a:r>
              <a:rPr lang="es-MX" altLang="pt-BR" sz="2800" dirty="0">
                <a:solidFill>
                  <a:srgbClr val="000000"/>
                </a:solidFill>
                <a:latin typeface="Arial" panose="020B0604020202020204" pitchFamily="34" charset="0"/>
                <a:cs typeface="Arial" panose="020B0604020202020204" pitchFamily="34" charset="0"/>
              </a:rPr>
              <a:t>pueda </a:t>
            </a:r>
            <a:r>
              <a:rPr lang="es-MX" altLang="pt-BR" sz="2800" dirty="0" smtClean="0">
                <a:solidFill>
                  <a:srgbClr val="000000"/>
                </a:solidFill>
                <a:latin typeface="Arial" panose="020B0604020202020204" pitchFamily="34" charset="0"/>
                <a:cs typeface="Arial" panose="020B0604020202020204" pitchFamily="34" charset="0"/>
              </a:rPr>
              <a:t>perturbarse (deformarse).</a:t>
            </a:r>
            <a:endParaRPr lang="es-MX" altLang="pt-BR" sz="2800" dirty="0">
              <a:solidFill>
                <a:srgbClr val="000000"/>
              </a:solidFill>
              <a:latin typeface="Arial" panose="020B0604020202020204" pitchFamily="34" charset="0"/>
              <a:cs typeface="Arial" panose="020B0604020202020204" pitchFamily="34" charset="0"/>
            </a:endParaRPr>
          </a:p>
          <a:p>
            <a:pPr eaLnBrk="1" hangingPunct="1">
              <a:spcBef>
                <a:spcPts val="1750"/>
              </a:spcBef>
              <a:buFont typeface="Times New Roman" panose="02020603050405020304" pitchFamily="18" charset="0"/>
              <a:buAutoNum type="arabicPeriod"/>
            </a:pPr>
            <a:r>
              <a:rPr lang="es-MX" altLang="pt-BR" sz="2800" dirty="0">
                <a:solidFill>
                  <a:srgbClr val="000000"/>
                </a:solidFill>
                <a:latin typeface="Arial" panose="020B0604020202020204" pitchFamily="34" charset="0"/>
                <a:cs typeface="Arial" panose="020B0604020202020204" pitchFamily="34" charset="0"/>
              </a:rPr>
              <a:t> </a:t>
            </a:r>
            <a:r>
              <a:rPr lang="es-MX" altLang="pt-BR" sz="2800" dirty="0">
                <a:solidFill>
                  <a:schemeClr val="tx1"/>
                </a:solidFill>
                <a:latin typeface="Arial" panose="020B0604020202020204" pitchFamily="34" charset="0"/>
                <a:cs typeface="Arial" panose="020B0604020202020204" pitchFamily="34" charset="0"/>
              </a:rPr>
              <a:t>Cierta </a:t>
            </a:r>
            <a:r>
              <a:rPr lang="es-MX" altLang="pt-BR" sz="2800" b="1" dirty="0" smtClean="0">
                <a:solidFill>
                  <a:schemeClr val="tx1"/>
                </a:solidFill>
                <a:latin typeface="Arial" panose="020B0604020202020204" pitchFamily="34" charset="0"/>
                <a:cs typeface="Arial" panose="020B0604020202020204" pitchFamily="34" charset="0"/>
              </a:rPr>
              <a:t>CONEXIÓN FÍSICA </a:t>
            </a:r>
            <a:r>
              <a:rPr lang="es-MX" altLang="pt-BR" sz="2800" dirty="0" smtClean="0">
                <a:solidFill>
                  <a:schemeClr val="tx1"/>
                </a:solidFill>
                <a:latin typeface="Arial" panose="020B0604020202020204" pitchFamily="34" charset="0"/>
                <a:cs typeface="Arial" panose="020B0604020202020204" pitchFamily="34" charset="0"/>
              </a:rPr>
              <a:t>a </a:t>
            </a:r>
            <a:r>
              <a:rPr lang="es-MX" altLang="pt-BR" sz="2800" dirty="0" smtClean="0">
                <a:solidFill>
                  <a:schemeClr val="tx1"/>
                </a:solidFill>
                <a:latin typeface="Arial" panose="020B0604020202020204" pitchFamily="34" charset="0"/>
                <a:cs typeface="Arial" panose="020B0604020202020204" pitchFamily="34" charset="0"/>
              </a:rPr>
              <a:t>través de </a:t>
            </a:r>
            <a:r>
              <a:rPr lang="es-MX" altLang="pt-BR" sz="2800" dirty="0">
                <a:solidFill>
                  <a:schemeClr val="tx1"/>
                </a:solidFill>
                <a:latin typeface="Arial" panose="020B0604020202020204" pitchFamily="34" charset="0"/>
                <a:cs typeface="Arial" panose="020B0604020202020204" pitchFamily="34" charset="0"/>
              </a:rPr>
              <a:t>la cual </a:t>
            </a:r>
            <a:r>
              <a:rPr lang="es-MX" altLang="pt-BR" sz="2800" dirty="0" smtClean="0">
                <a:solidFill>
                  <a:schemeClr val="tx1"/>
                </a:solidFill>
                <a:latin typeface="Arial" panose="020B0604020202020204" pitchFamily="34" charset="0"/>
                <a:cs typeface="Arial" panose="020B0604020202020204" pitchFamily="34" charset="0"/>
              </a:rPr>
              <a:t>partes     </a:t>
            </a:r>
            <a:r>
              <a:rPr lang="es-MX" altLang="pt-BR" sz="2800" dirty="0">
                <a:solidFill>
                  <a:schemeClr val="tx1"/>
                </a:solidFill>
                <a:latin typeface="Arial" panose="020B0604020202020204" pitchFamily="34" charset="0"/>
                <a:cs typeface="Arial" panose="020B0604020202020204" pitchFamily="34" charset="0"/>
              </a:rPr>
              <a:t>adyacentes del medio puedan afectarse entre </a:t>
            </a:r>
            <a:r>
              <a:rPr lang="es-MX" altLang="pt-BR" sz="2800" dirty="0" smtClean="0">
                <a:solidFill>
                  <a:schemeClr val="tx1"/>
                </a:solidFill>
                <a:latin typeface="Arial" panose="020B0604020202020204" pitchFamily="34" charset="0"/>
                <a:cs typeface="Arial" panose="020B0604020202020204" pitchFamily="34" charset="0"/>
              </a:rPr>
              <a:t>sí y permitir  que la perturbación se propague</a:t>
            </a:r>
            <a:r>
              <a:rPr lang="es-MX" altLang="pt-BR" sz="2800" dirty="0" smtClean="0">
                <a:solidFill>
                  <a:srgbClr val="000000"/>
                </a:solidFill>
                <a:latin typeface="Arial" panose="020B0604020202020204" pitchFamily="34" charset="0"/>
                <a:cs typeface="Arial" panose="020B0604020202020204" pitchFamily="34" charset="0"/>
              </a:rPr>
              <a:t>.</a:t>
            </a:r>
            <a:endParaRPr lang="es-MX" altLang="pt-BR" sz="2800" dirty="0">
              <a:solidFill>
                <a:srgbClr val="000000"/>
              </a:solidFill>
              <a:latin typeface="Arial" panose="020B0604020202020204" pitchFamily="34" charset="0"/>
              <a:cs typeface="Arial" panose="020B0604020202020204" pitchFamily="34" charset="0"/>
            </a:endParaRPr>
          </a:p>
          <a:p>
            <a:pPr eaLnBrk="1" hangingPunct="1">
              <a:spcBef>
                <a:spcPts val="1750"/>
              </a:spcBef>
              <a:buClrTx/>
              <a:buFontTx/>
              <a:buNone/>
            </a:pPr>
            <a:endParaRPr lang="es-MX" altLang="pt-BR" sz="2800" dirty="0">
              <a:solidFill>
                <a:srgbClr val="000000"/>
              </a:solidFill>
            </a:endParaRPr>
          </a:p>
        </p:txBody>
      </p:sp>
    </p:spTree>
    <p:extLst>
      <p:ext uri="{BB962C8B-B14F-4D97-AF65-F5344CB8AC3E}">
        <p14:creationId xmlns:p14="http://schemas.microsoft.com/office/powerpoint/2010/main" val="385253084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1"/>
          <p:cNvSpPr txBox="1">
            <a:spLocks noChangeArrowheads="1"/>
          </p:cNvSpPr>
          <p:nvPr/>
        </p:nvSpPr>
        <p:spPr bwMode="auto">
          <a:xfrm>
            <a:off x="0" y="0"/>
            <a:ext cx="9144000" cy="692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algn="ctr" eaLnBrk="1" hangingPunct="1">
              <a:buClrTx/>
              <a:buFontTx/>
              <a:buNone/>
            </a:pPr>
            <a:r>
              <a:rPr lang="es-MX" altLang="pt-BR" sz="3600" dirty="0">
                <a:solidFill>
                  <a:srgbClr val="000000"/>
                </a:solidFill>
                <a:latin typeface="Arial" panose="020B0604020202020204" pitchFamily="34" charset="0"/>
                <a:cs typeface="Arial" panose="020B0604020202020204" pitchFamily="34" charset="0"/>
              </a:rPr>
              <a:t>Ondas viajeras unidimensionales</a:t>
            </a:r>
          </a:p>
        </p:txBody>
      </p:sp>
      <p:graphicFrame>
        <p:nvGraphicFramePr>
          <p:cNvPr id="26628" name="Object 3"/>
          <p:cNvGraphicFramePr>
            <a:graphicFrameLocks noChangeAspect="1"/>
          </p:cNvGraphicFramePr>
          <p:nvPr>
            <p:extLst>
              <p:ext uri="{D42A27DB-BD31-4B8C-83A1-F6EECF244321}">
                <p14:modId xmlns:p14="http://schemas.microsoft.com/office/powerpoint/2010/main" val="2242221666"/>
              </p:ext>
            </p:extLst>
          </p:nvPr>
        </p:nvGraphicFramePr>
        <p:xfrm>
          <a:off x="-25103" y="1484784"/>
          <a:ext cx="9194206" cy="3789040"/>
        </p:xfrm>
        <a:graphic>
          <a:graphicData uri="http://schemas.openxmlformats.org/presentationml/2006/ole">
            <mc:AlternateContent xmlns:mc="http://schemas.openxmlformats.org/markup-compatibility/2006">
              <mc:Choice xmlns:v="urn:schemas-microsoft-com:vml" Requires="v">
                <p:oleObj spid="_x0000_s124009" name="Imagen de mapa de bits" r:id="rId4" imgW="4219355" imgH="1857300" progId="Paint.Picture">
                  <p:embed/>
                </p:oleObj>
              </mc:Choice>
              <mc:Fallback>
                <p:oleObj name="Imagen de mapa de bits" r:id="rId4" imgW="4219355" imgH="1857300" progId="Paint.Picture">
                  <p:embed/>
                  <p:pic>
                    <p:nvPicPr>
                      <p:cNvPr id="26628"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03" y="1484784"/>
                        <a:ext cx="9194206" cy="3789040"/>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186148405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1"/>
          <p:cNvSpPr txBox="1">
            <a:spLocks noChangeArrowheads="1"/>
          </p:cNvSpPr>
          <p:nvPr/>
        </p:nvSpPr>
        <p:spPr bwMode="auto">
          <a:xfrm>
            <a:off x="-20638" y="22225"/>
            <a:ext cx="9144001"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algn="ctr" eaLnBrk="1" hangingPunct="1">
              <a:spcBef>
                <a:spcPts val="1500"/>
              </a:spcBef>
              <a:buClrTx/>
              <a:buFontTx/>
              <a:buNone/>
            </a:pPr>
            <a:r>
              <a:rPr lang="es-ES" altLang="pt-BR" sz="3600" dirty="0">
                <a:solidFill>
                  <a:srgbClr val="000000"/>
                </a:solidFill>
                <a:latin typeface="Arial" panose="020B0604020202020204" pitchFamily="34" charset="0"/>
                <a:cs typeface="Arial" panose="020B0604020202020204" pitchFamily="34" charset="0"/>
              </a:rPr>
              <a:t>Descripción del movimiento ondulatorio unidimensional</a:t>
            </a:r>
          </a:p>
        </p:txBody>
      </p:sp>
      <p:sp>
        <p:nvSpPr>
          <p:cNvPr id="19458" name="Text Box 2"/>
          <p:cNvSpPr txBox="1">
            <a:spLocks noChangeArrowheads="1"/>
          </p:cNvSpPr>
          <p:nvPr/>
        </p:nvSpPr>
        <p:spPr bwMode="auto">
          <a:xfrm>
            <a:off x="0" y="1185863"/>
            <a:ext cx="9101138" cy="869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lnSpc>
                <a:spcPct val="90000"/>
              </a:lnSpc>
              <a:spcBef>
                <a:spcPts val="625"/>
              </a:spcBef>
            </a:pPr>
            <a:r>
              <a:rPr lang="es-ES" altLang="pt-BR" sz="2800" dirty="0">
                <a:solidFill>
                  <a:srgbClr val="000000"/>
                </a:solidFill>
                <a:latin typeface="Arial" panose="020B0604020202020204" pitchFamily="34" charset="0"/>
                <a:cs typeface="Arial" panose="020B0604020202020204" pitchFamily="34" charset="0"/>
              </a:rPr>
              <a:t>Sea una </a:t>
            </a:r>
            <a:r>
              <a:rPr lang="es-ES" altLang="pt-BR" sz="2800" b="1" dirty="0">
                <a:solidFill>
                  <a:srgbClr val="000000"/>
                </a:solidFill>
                <a:latin typeface="Arial" panose="020B0604020202020204" pitchFamily="34" charset="0"/>
                <a:cs typeface="Arial" panose="020B0604020202020204" pitchFamily="34" charset="0"/>
              </a:rPr>
              <a:t>función</a:t>
            </a:r>
            <a:r>
              <a:rPr lang="es-ES" altLang="pt-BR" sz="2800" i="1" dirty="0">
                <a:solidFill>
                  <a:srgbClr val="000000"/>
                </a:solidFill>
                <a:latin typeface="Arial" panose="020B0604020202020204" pitchFamily="34" charset="0"/>
                <a:cs typeface="Arial" panose="020B0604020202020204" pitchFamily="34" charset="0"/>
              </a:rPr>
              <a:t> </a:t>
            </a:r>
            <a:r>
              <a:rPr lang="es-ES" altLang="pt-BR" sz="2800" dirty="0">
                <a:solidFill>
                  <a:srgbClr val="000000"/>
                </a:solidFill>
                <a:latin typeface="Arial" panose="020B0604020202020204" pitchFamily="34" charset="0"/>
                <a:cs typeface="Arial" panose="020B0604020202020204" pitchFamily="34" charset="0"/>
              </a:rPr>
              <a:t>(que podría representar a cualquier magnitud física)</a:t>
            </a:r>
          </a:p>
        </p:txBody>
      </p:sp>
      <p:graphicFrame>
        <p:nvGraphicFramePr>
          <p:cNvPr id="19459" name="Object 3"/>
          <p:cNvGraphicFramePr>
            <a:graphicFrameLocks noChangeAspect="1"/>
          </p:cNvGraphicFramePr>
          <p:nvPr/>
        </p:nvGraphicFramePr>
        <p:xfrm>
          <a:off x="3419475" y="1865313"/>
          <a:ext cx="1838325" cy="771525"/>
        </p:xfrm>
        <a:graphic>
          <a:graphicData uri="http://schemas.openxmlformats.org/presentationml/2006/ole">
            <mc:AlternateContent xmlns:mc="http://schemas.openxmlformats.org/markup-compatibility/2006">
              <mc:Choice xmlns:v="urn:schemas-microsoft-com:vml" Requires="v">
                <p:oleObj spid="_x0000_s28104" r:id="rId4" imgW="505867" imgH="192167" progId="">
                  <p:embed/>
                </p:oleObj>
              </mc:Choice>
              <mc:Fallback>
                <p:oleObj r:id="rId4" imgW="505867" imgH="192167" progId="">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9475" y="1865313"/>
                        <a:ext cx="1838325"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460" name="Object 4"/>
          <p:cNvGraphicFramePr>
            <a:graphicFrameLocks noChangeAspect="1"/>
          </p:cNvGraphicFramePr>
          <p:nvPr/>
        </p:nvGraphicFramePr>
        <p:xfrm>
          <a:off x="3257550" y="3644900"/>
          <a:ext cx="2565400" cy="720725"/>
        </p:xfrm>
        <a:graphic>
          <a:graphicData uri="http://schemas.openxmlformats.org/presentationml/2006/ole">
            <mc:AlternateContent xmlns:mc="http://schemas.openxmlformats.org/markup-compatibility/2006">
              <mc:Choice xmlns:v="urn:schemas-microsoft-com:vml" Requires="v">
                <p:oleObj spid="_x0000_s28105" r:id="rId6" imgW="801924" imgH="202842" progId="">
                  <p:embed/>
                </p:oleObj>
              </mc:Choice>
              <mc:Fallback>
                <p:oleObj r:id="rId6" imgW="801924" imgH="202842" progId="">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57550" y="3644900"/>
                        <a:ext cx="25654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61" name="Text Box 5"/>
          <p:cNvSpPr txBox="1">
            <a:spLocks noChangeArrowheads="1"/>
          </p:cNvSpPr>
          <p:nvPr/>
        </p:nvSpPr>
        <p:spPr bwMode="auto">
          <a:xfrm>
            <a:off x="22225" y="2738438"/>
            <a:ext cx="9121775"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187325" indent="-182563" eaLnBrk="0" hangingPunct="0">
              <a:tabLst>
                <a:tab pos="187325" algn="l"/>
                <a:tab pos="635000" algn="l"/>
                <a:tab pos="1084263" algn="l"/>
                <a:tab pos="1533525" algn="l"/>
                <a:tab pos="1982788" algn="l"/>
                <a:tab pos="2432050" algn="l"/>
                <a:tab pos="2881313" algn="l"/>
                <a:tab pos="3330575" algn="l"/>
                <a:tab pos="3779838" algn="l"/>
                <a:tab pos="4229100" algn="l"/>
                <a:tab pos="4678363" algn="l"/>
                <a:tab pos="5127625" algn="l"/>
                <a:tab pos="5576888" algn="l"/>
                <a:tab pos="6026150" algn="l"/>
                <a:tab pos="6475413" algn="l"/>
                <a:tab pos="6924675" algn="l"/>
                <a:tab pos="7373938" algn="l"/>
                <a:tab pos="7823200" algn="l"/>
                <a:tab pos="8272463" algn="l"/>
                <a:tab pos="8721725" algn="l"/>
                <a:tab pos="9170988"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187325" algn="l"/>
                <a:tab pos="635000" algn="l"/>
                <a:tab pos="1084263" algn="l"/>
                <a:tab pos="1533525" algn="l"/>
                <a:tab pos="1982788" algn="l"/>
                <a:tab pos="2432050" algn="l"/>
                <a:tab pos="2881313" algn="l"/>
                <a:tab pos="3330575" algn="l"/>
                <a:tab pos="3779838" algn="l"/>
                <a:tab pos="4229100" algn="l"/>
                <a:tab pos="4678363" algn="l"/>
                <a:tab pos="5127625" algn="l"/>
                <a:tab pos="5576888" algn="l"/>
                <a:tab pos="6026150" algn="l"/>
                <a:tab pos="6475413" algn="l"/>
                <a:tab pos="6924675" algn="l"/>
                <a:tab pos="7373938" algn="l"/>
                <a:tab pos="7823200" algn="l"/>
                <a:tab pos="8272463" algn="l"/>
                <a:tab pos="8721725" algn="l"/>
                <a:tab pos="9170988"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187325" algn="l"/>
                <a:tab pos="635000" algn="l"/>
                <a:tab pos="1084263" algn="l"/>
                <a:tab pos="1533525" algn="l"/>
                <a:tab pos="1982788" algn="l"/>
                <a:tab pos="2432050" algn="l"/>
                <a:tab pos="2881313" algn="l"/>
                <a:tab pos="3330575" algn="l"/>
                <a:tab pos="3779838" algn="l"/>
                <a:tab pos="4229100" algn="l"/>
                <a:tab pos="4678363" algn="l"/>
                <a:tab pos="5127625" algn="l"/>
                <a:tab pos="5576888" algn="l"/>
                <a:tab pos="6026150" algn="l"/>
                <a:tab pos="6475413" algn="l"/>
                <a:tab pos="6924675" algn="l"/>
                <a:tab pos="7373938" algn="l"/>
                <a:tab pos="7823200" algn="l"/>
                <a:tab pos="8272463" algn="l"/>
                <a:tab pos="8721725" algn="l"/>
                <a:tab pos="9170988"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187325" algn="l"/>
                <a:tab pos="635000" algn="l"/>
                <a:tab pos="1084263" algn="l"/>
                <a:tab pos="1533525" algn="l"/>
                <a:tab pos="1982788" algn="l"/>
                <a:tab pos="2432050" algn="l"/>
                <a:tab pos="2881313" algn="l"/>
                <a:tab pos="3330575" algn="l"/>
                <a:tab pos="3779838" algn="l"/>
                <a:tab pos="4229100" algn="l"/>
                <a:tab pos="4678363" algn="l"/>
                <a:tab pos="5127625" algn="l"/>
                <a:tab pos="5576888" algn="l"/>
                <a:tab pos="6026150" algn="l"/>
                <a:tab pos="6475413" algn="l"/>
                <a:tab pos="6924675" algn="l"/>
                <a:tab pos="7373938" algn="l"/>
                <a:tab pos="7823200" algn="l"/>
                <a:tab pos="8272463" algn="l"/>
                <a:tab pos="8721725" algn="l"/>
                <a:tab pos="9170988"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187325" algn="l"/>
                <a:tab pos="635000" algn="l"/>
                <a:tab pos="1084263" algn="l"/>
                <a:tab pos="1533525" algn="l"/>
                <a:tab pos="1982788" algn="l"/>
                <a:tab pos="2432050" algn="l"/>
                <a:tab pos="2881313" algn="l"/>
                <a:tab pos="3330575" algn="l"/>
                <a:tab pos="3779838" algn="l"/>
                <a:tab pos="4229100" algn="l"/>
                <a:tab pos="4678363" algn="l"/>
                <a:tab pos="5127625" algn="l"/>
                <a:tab pos="5576888" algn="l"/>
                <a:tab pos="6026150" algn="l"/>
                <a:tab pos="6475413" algn="l"/>
                <a:tab pos="6924675" algn="l"/>
                <a:tab pos="7373938" algn="l"/>
                <a:tab pos="7823200" algn="l"/>
                <a:tab pos="8272463" algn="l"/>
                <a:tab pos="8721725" algn="l"/>
                <a:tab pos="9170988"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187325" algn="l"/>
                <a:tab pos="635000" algn="l"/>
                <a:tab pos="1084263" algn="l"/>
                <a:tab pos="1533525" algn="l"/>
                <a:tab pos="1982788" algn="l"/>
                <a:tab pos="2432050" algn="l"/>
                <a:tab pos="2881313" algn="l"/>
                <a:tab pos="3330575" algn="l"/>
                <a:tab pos="3779838" algn="l"/>
                <a:tab pos="4229100" algn="l"/>
                <a:tab pos="4678363" algn="l"/>
                <a:tab pos="5127625" algn="l"/>
                <a:tab pos="5576888" algn="l"/>
                <a:tab pos="6026150" algn="l"/>
                <a:tab pos="6475413" algn="l"/>
                <a:tab pos="6924675" algn="l"/>
                <a:tab pos="7373938" algn="l"/>
                <a:tab pos="7823200" algn="l"/>
                <a:tab pos="8272463" algn="l"/>
                <a:tab pos="8721725" algn="l"/>
                <a:tab pos="9170988"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187325" algn="l"/>
                <a:tab pos="635000" algn="l"/>
                <a:tab pos="1084263" algn="l"/>
                <a:tab pos="1533525" algn="l"/>
                <a:tab pos="1982788" algn="l"/>
                <a:tab pos="2432050" algn="l"/>
                <a:tab pos="2881313" algn="l"/>
                <a:tab pos="3330575" algn="l"/>
                <a:tab pos="3779838" algn="l"/>
                <a:tab pos="4229100" algn="l"/>
                <a:tab pos="4678363" algn="l"/>
                <a:tab pos="5127625" algn="l"/>
                <a:tab pos="5576888" algn="l"/>
                <a:tab pos="6026150" algn="l"/>
                <a:tab pos="6475413" algn="l"/>
                <a:tab pos="6924675" algn="l"/>
                <a:tab pos="7373938" algn="l"/>
                <a:tab pos="7823200" algn="l"/>
                <a:tab pos="8272463" algn="l"/>
                <a:tab pos="8721725" algn="l"/>
                <a:tab pos="9170988"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187325" algn="l"/>
                <a:tab pos="635000" algn="l"/>
                <a:tab pos="1084263" algn="l"/>
                <a:tab pos="1533525" algn="l"/>
                <a:tab pos="1982788" algn="l"/>
                <a:tab pos="2432050" algn="l"/>
                <a:tab pos="2881313" algn="l"/>
                <a:tab pos="3330575" algn="l"/>
                <a:tab pos="3779838" algn="l"/>
                <a:tab pos="4229100" algn="l"/>
                <a:tab pos="4678363" algn="l"/>
                <a:tab pos="5127625" algn="l"/>
                <a:tab pos="5576888" algn="l"/>
                <a:tab pos="6026150" algn="l"/>
                <a:tab pos="6475413" algn="l"/>
                <a:tab pos="6924675" algn="l"/>
                <a:tab pos="7373938" algn="l"/>
                <a:tab pos="7823200" algn="l"/>
                <a:tab pos="8272463" algn="l"/>
                <a:tab pos="8721725" algn="l"/>
                <a:tab pos="9170988"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187325" algn="l"/>
                <a:tab pos="635000" algn="l"/>
                <a:tab pos="1084263" algn="l"/>
                <a:tab pos="1533525" algn="l"/>
                <a:tab pos="1982788" algn="l"/>
                <a:tab pos="2432050" algn="l"/>
                <a:tab pos="2881313" algn="l"/>
                <a:tab pos="3330575" algn="l"/>
                <a:tab pos="3779838" algn="l"/>
                <a:tab pos="4229100" algn="l"/>
                <a:tab pos="4678363" algn="l"/>
                <a:tab pos="5127625" algn="l"/>
                <a:tab pos="5576888" algn="l"/>
                <a:tab pos="6026150" algn="l"/>
                <a:tab pos="6475413" algn="l"/>
                <a:tab pos="6924675" algn="l"/>
                <a:tab pos="7373938" algn="l"/>
                <a:tab pos="7823200" algn="l"/>
                <a:tab pos="8272463" algn="l"/>
                <a:tab pos="8721725" algn="l"/>
                <a:tab pos="9170988"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lnSpc>
                <a:spcPct val="90000"/>
              </a:lnSpc>
              <a:spcBef>
                <a:spcPts val="625"/>
              </a:spcBef>
              <a:buClrTx/>
              <a:buFontTx/>
              <a:buNone/>
            </a:pPr>
            <a:r>
              <a:rPr lang="es-ES" altLang="pt-BR" sz="2800" dirty="0">
                <a:solidFill>
                  <a:srgbClr val="000000"/>
                </a:solidFill>
                <a:latin typeface="Arial" panose="020B0604020202020204" pitchFamily="34" charset="0"/>
                <a:cs typeface="Arial" panose="020B0604020202020204" pitchFamily="34" charset="0"/>
              </a:rPr>
              <a:t>Si se sustituye </a:t>
            </a:r>
            <a:r>
              <a:rPr lang="es-ES" altLang="pt-BR" sz="2800" i="1" dirty="0">
                <a:solidFill>
                  <a:srgbClr val="000000"/>
                </a:solidFill>
                <a:latin typeface="Arial" panose="020B0604020202020204" pitchFamily="34" charset="0"/>
                <a:cs typeface="Arial" panose="020B0604020202020204" pitchFamily="34" charset="0"/>
              </a:rPr>
              <a:t>x</a:t>
            </a:r>
            <a:r>
              <a:rPr lang="es-ES" altLang="pt-BR" sz="2800" dirty="0">
                <a:solidFill>
                  <a:srgbClr val="000000"/>
                </a:solidFill>
                <a:latin typeface="Arial" panose="020B0604020202020204" pitchFamily="34" charset="0"/>
                <a:cs typeface="Arial" panose="020B0604020202020204" pitchFamily="34" charset="0"/>
              </a:rPr>
              <a:t> por </a:t>
            </a:r>
            <a:r>
              <a:rPr lang="es-ES" altLang="pt-BR" sz="2800" i="1" dirty="0">
                <a:solidFill>
                  <a:srgbClr val="000000"/>
                </a:solidFill>
                <a:latin typeface="Arial" panose="020B0604020202020204" pitchFamily="34" charset="0"/>
                <a:cs typeface="Arial" panose="020B0604020202020204" pitchFamily="34" charset="0"/>
              </a:rPr>
              <a:t>x-x</a:t>
            </a:r>
            <a:r>
              <a:rPr lang="es-ES" altLang="pt-BR" sz="2800" i="1" baseline="-25000" dirty="0">
                <a:solidFill>
                  <a:srgbClr val="000000"/>
                </a:solidFill>
                <a:latin typeface="Arial" panose="020B0604020202020204" pitchFamily="34" charset="0"/>
                <a:cs typeface="Arial" panose="020B0604020202020204" pitchFamily="34" charset="0"/>
              </a:rPr>
              <a:t>0</a:t>
            </a:r>
            <a:r>
              <a:rPr lang="es-ES" altLang="pt-BR" sz="2800" dirty="0">
                <a:solidFill>
                  <a:srgbClr val="000000"/>
                </a:solidFill>
                <a:latin typeface="Arial" panose="020B0604020202020204" pitchFamily="34" charset="0"/>
                <a:cs typeface="Arial" panose="020B0604020202020204" pitchFamily="34" charset="0"/>
              </a:rPr>
              <a:t> se obtiene la</a:t>
            </a:r>
            <a:r>
              <a:rPr lang="es-ES" altLang="pt-BR" sz="2800" i="1" dirty="0">
                <a:solidFill>
                  <a:srgbClr val="000000"/>
                </a:solidFill>
                <a:latin typeface="Arial" panose="020B0604020202020204" pitchFamily="34" charset="0"/>
                <a:cs typeface="Arial" panose="020B0604020202020204" pitchFamily="34" charset="0"/>
              </a:rPr>
              <a:t> función:</a:t>
            </a:r>
          </a:p>
        </p:txBody>
      </p:sp>
      <p:sp>
        <p:nvSpPr>
          <p:cNvPr id="19462" name="Text Box 6"/>
          <p:cNvSpPr txBox="1">
            <a:spLocks noChangeArrowheads="1"/>
          </p:cNvSpPr>
          <p:nvPr/>
        </p:nvSpPr>
        <p:spPr bwMode="auto">
          <a:xfrm>
            <a:off x="22225" y="4652963"/>
            <a:ext cx="9121775" cy="12579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101600" indent="-96838" eaLnBrk="0" hangingPunc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lnSpc>
                <a:spcPct val="90000"/>
              </a:lnSpc>
              <a:spcBef>
                <a:spcPts val="625"/>
              </a:spcBef>
              <a:buClrTx/>
              <a:buFontTx/>
              <a:buNone/>
            </a:pPr>
            <a:r>
              <a:rPr lang="es-ES" altLang="pt-BR" sz="2800" dirty="0">
                <a:solidFill>
                  <a:srgbClr val="000000"/>
                </a:solidFill>
                <a:latin typeface="Arial" panose="020B0604020202020204" pitchFamily="34" charset="0"/>
                <a:cs typeface="Arial" panose="020B0604020202020204" pitchFamily="34" charset="0"/>
              </a:rPr>
              <a:t>que tendría  la misma forma que la función original </a:t>
            </a:r>
            <a:r>
              <a:rPr lang="es-ES" altLang="pt-BR" sz="2800" dirty="0" smtClean="0">
                <a:solidFill>
                  <a:srgbClr val="000000"/>
                </a:solidFill>
                <a:latin typeface="Arial" panose="020B0604020202020204" pitchFamily="34" charset="0"/>
                <a:cs typeface="Arial" panose="020B0604020202020204" pitchFamily="34" charset="0"/>
              </a:rPr>
              <a:t>pero aparecería </a:t>
            </a:r>
            <a:r>
              <a:rPr lang="es-ES" altLang="pt-BR" sz="2800" i="1" dirty="0">
                <a:solidFill>
                  <a:srgbClr val="000000"/>
                </a:solidFill>
                <a:latin typeface="Arial" panose="020B0604020202020204" pitchFamily="34" charset="0"/>
                <a:cs typeface="Arial" panose="020B0604020202020204" pitchFamily="34" charset="0"/>
              </a:rPr>
              <a:t>desplazada hacia la derecha</a:t>
            </a:r>
            <a:r>
              <a:rPr lang="es-ES" altLang="pt-BR" sz="2800" dirty="0">
                <a:solidFill>
                  <a:srgbClr val="000000"/>
                </a:solidFill>
                <a:latin typeface="Arial" panose="020B0604020202020204" pitchFamily="34" charset="0"/>
                <a:cs typeface="Arial" panose="020B0604020202020204" pitchFamily="34" charset="0"/>
              </a:rPr>
              <a:t> una cantidad </a:t>
            </a:r>
            <a:r>
              <a:rPr lang="es-ES" altLang="pt-BR" sz="2800" i="1" dirty="0">
                <a:solidFill>
                  <a:srgbClr val="000000"/>
                </a:solidFill>
                <a:latin typeface="Arial" panose="020B0604020202020204" pitchFamily="34" charset="0"/>
                <a:cs typeface="Arial" panose="020B0604020202020204" pitchFamily="34" charset="0"/>
              </a:rPr>
              <a:t>x</a:t>
            </a:r>
            <a:r>
              <a:rPr lang="es-ES" altLang="pt-BR" sz="2800" i="1" baseline="-25000" dirty="0">
                <a:solidFill>
                  <a:srgbClr val="000000"/>
                </a:solidFill>
                <a:latin typeface="Arial" panose="020B0604020202020204" pitchFamily="34" charset="0"/>
                <a:cs typeface="Arial" panose="020B0604020202020204" pitchFamily="34" charset="0"/>
              </a:rPr>
              <a:t>0.</a:t>
            </a:r>
          </a:p>
        </p:txBody>
      </p:sp>
    </p:spTree>
  </p:cSld>
  <p:clrMapOvr>
    <a:masterClrMapping/>
  </p:clrMapOvr>
  <p:transition>
    <p:strip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19458"/>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8" fill="hold" nodeType="afterEffect">
                                  <p:stCondLst>
                                    <p:cond delay="0"/>
                                  </p:stCondLst>
                                  <p:childTnLst>
                                    <p:set>
                                      <p:cBhvr additive="repl">
                                        <p:cTn id="9" dur="1" fill="hold">
                                          <p:stCondLst>
                                            <p:cond delay="0"/>
                                          </p:stCondLst>
                                        </p:cTn>
                                        <p:tgtEl>
                                          <p:spTgt spid="19459"/>
                                        </p:tgtEl>
                                        <p:attrNameLst>
                                          <p:attrName>style.visibility</p:attrName>
                                        </p:attrNameLst>
                                      </p:cBhvr>
                                      <p:to>
                                        <p:strVal val="visible"/>
                                      </p:to>
                                    </p:set>
                                    <p:animEffect transition="in" filter="wipe(left)">
                                      <p:cBhvr additive="repl">
                                        <p:cTn id="10" dur="500"/>
                                        <p:tgtEl>
                                          <p:spTgt spid="1945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fill="hold" nodeType="clickEffect">
                                  <p:stCondLst>
                                    <p:cond delay="0"/>
                                  </p:stCondLst>
                                  <p:childTnLst>
                                    <p:set>
                                      <p:cBhvr additive="repl">
                                        <p:cTn id="14" dur="1" fill="hold">
                                          <p:stCondLst>
                                            <p:cond delay="0"/>
                                          </p:stCondLst>
                                        </p:cTn>
                                        <p:tgtEl>
                                          <p:spTgt spid="19461"/>
                                        </p:tgtEl>
                                        <p:attrNameLst>
                                          <p:attrName>style.visibility</p:attrName>
                                        </p:attrNameLst>
                                      </p:cBhvr>
                                      <p:to>
                                        <p:strVal val="visible"/>
                                      </p:to>
                                    </p:set>
                                  </p:childTnLst>
                                </p:cTn>
                              </p:par>
                            </p:childTnLst>
                          </p:cTn>
                        </p:par>
                        <p:par>
                          <p:cTn id="15" fill="hold" nodeType="afterGroup">
                            <p:stCondLst>
                              <p:cond delay="0"/>
                            </p:stCondLst>
                            <p:childTnLst>
                              <p:par>
                                <p:cTn id="16" presetID="22" presetClass="entr" presetSubtype="8" fill="hold" nodeType="afterEffect">
                                  <p:stCondLst>
                                    <p:cond delay="0"/>
                                  </p:stCondLst>
                                  <p:childTnLst>
                                    <p:set>
                                      <p:cBhvr additive="repl">
                                        <p:cTn id="17" dur="1" fill="hold">
                                          <p:stCondLst>
                                            <p:cond delay="0"/>
                                          </p:stCondLst>
                                        </p:cTn>
                                        <p:tgtEl>
                                          <p:spTgt spid="19460"/>
                                        </p:tgtEl>
                                        <p:attrNameLst>
                                          <p:attrName>style.visibility</p:attrName>
                                        </p:attrNameLst>
                                      </p:cBhvr>
                                      <p:to>
                                        <p:strVal val="visible"/>
                                      </p:to>
                                    </p:set>
                                    <p:animEffect transition="in" filter="wipe(left)">
                                      <p:cBhvr additive="repl">
                                        <p:cTn id="18" dur="500"/>
                                        <p:tgtEl>
                                          <p:spTgt spid="1946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fill="hold" nodeType="clickEffect">
                                  <p:stCondLst>
                                    <p:cond delay="0"/>
                                  </p:stCondLst>
                                  <p:childTnLst>
                                    <p:set>
                                      <p:cBhvr additive="repl">
                                        <p:cTn id="22" dur="1" fill="hold">
                                          <p:stCondLst>
                                            <p:cond delay="0"/>
                                          </p:stCondLst>
                                        </p:cTn>
                                        <p:tgtEl>
                                          <p:spTgt spid="194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Group 1"/>
          <p:cNvGrpSpPr>
            <a:grpSpLocks/>
          </p:cNvGrpSpPr>
          <p:nvPr/>
        </p:nvGrpSpPr>
        <p:grpSpPr bwMode="auto">
          <a:xfrm>
            <a:off x="79375" y="2349500"/>
            <a:ext cx="8982075" cy="4437063"/>
            <a:chOff x="50" y="1525"/>
            <a:chExt cx="5658" cy="2810"/>
          </a:xfrm>
        </p:grpSpPr>
        <p:sp>
          <p:nvSpPr>
            <p:cNvPr id="28678" name="Freeform 2"/>
            <p:cNvSpPr>
              <a:spLocks noChangeArrowheads="1"/>
            </p:cNvSpPr>
            <p:nvPr/>
          </p:nvSpPr>
          <p:spPr bwMode="auto">
            <a:xfrm>
              <a:off x="245" y="2372"/>
              <a:ext cx="1575" cy="1275"/>
            </a:xfrm>
            <a:custGeom>
              <a:avLst/>
              <a:gdLst>
                <a:gd name="T0" fmla="*/ 0 w 1096"/>
                <a:gd name="T1" fmla="*/ 2147483647 h 552"/>
                <a:gd name="T2" fmla="*/ 2147483647 w 1096"/>
                <a:gd name="T3" fmla="*/ 2147483647 h 552"/>
                <a:gd name="T4" fmla="*/ 2147483647 w 1096"/>
                <a:gd name="T5" fmla="*/ 2147483647 h 552"/>
                <a:gd name="T6" fmla="*/ 2147483647 w 1096"/>
                <a:gd name="T7" fmla="*/ 2147483647 h 5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96" h="552">
                  <a:moveTo>
                    <a:pt x="0" y="552"/>
                  </a:moveTo>
                  <a:cubicBezTo>
                    <a:pt x="440" y="376"/>
                    <a:pt x="288" y="0"/>
                    <a:pt x="480" y="8"/>
                  </a:cubicBezTo>
                  <a:cubicBezTo>
                    <a:pt x="672" y="16"/>
                    <a:pt x="488" y="208"/>
                    <a:pt x="680" y="344"/>
                  </a:cubicBezTo>
                  <a:cubicBezTo>
                    <a:pt x="872" y="480"/>
                    <a:pt x="880" y="296"/>
                    <a:pt x="1096" y="552"/>
                  </a:cubicBezTo>
                </a:path>
              </a:pathLst>
            </a:custGeom>
            <a:solidFill>
              <a:srgbClr val="FFCC99"/>
            </a:solidFill>
            <a:ln w="28440" cap="flat">
              <a:solidFill>
                <a:srgbClr val="FF99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p>
          </p:txBody>
        </p:sp>
        <p:sp>
          <p:nvSpPr>
            <p:cNvPr id="28679" name="Freeform 3"/>
            <p:cNvSpPr>
              <a:spLocks noChangeArrowheads="1"/>
            </p:cNvSpPr>
            <p:nvPr/>
          </p:nvSpPr>
          <p:spPr bwMode="auto">
            <a:xfrm>
              <a:off x="3916" y="2390"/>
              <a:ext cx="1575" cy="1275"/>
            </a:xfrm>
            <a:custGeom>
              <a:avLst/>
              <a:gdLst>
                <a:gd name="T0" fmla="*/ 0 w 1096"/>
                <a:gd name="T1" fmla="*/ 2147483647 h 552"/>
                <a:gd name="T2" fmla="*/ 2147483647 w 1096"/>
                <a:gd name="T3" fmla="*/ 2147483647 h 552"/>
                <a:gd name="T4" fmla="*/ 2147483647 w 1096"/>
                <a:gd name="T5" fmla="*/ 2147483647 h 552"/>
                <a:gd name="T6" fmla="*/ 2147483647 w 1096"/>
                <a:gd name="T7" fmla="*/ 2147483647 h 5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96" h="552">
                  <a:moveTo>
                    <a:pt x="0" y="552"/>
                  </a:moveTo>
                  <a:cubicBezTo>
                    <a:pt x="440" y="376"/>
                    <a:pt x="288" y="0"/>
                    <a:pt x="480" y="8"/>
                  </a:cubicBezTo>
                  <a:cubicBezTo>
                    <a:pt x="672" y="16"/>
                    <a:pt x="488" y="208"/>
                    <a:pt x="680" y="344"/>
                  </a:cubicBezTo>
                  <a:cubicBezTo>
                    <a:pt x="872" y="480"/>
                    <a:pt x="880" y="296"/>
                    <a:pt x="1096" y="552"/>
                  </a:cubicBezTo>
                </a:path>
              </a:pathLst>
            </a:custGeom>
            <a:solidFill>
              <a:srgbClr val="FFCC99"/>
            </a:solidFill>
            <a:ln w="28440" cap="flat">
              <a:solidFill>
                <a:srgbClr val="FF99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p>
          </p:txBody>
        </p:sp>
        <p:sp>
          <p:nvSpPr>
            <p:cNvPr id="28680" name="Freeform 4"/>
            <p:cNvSpPr>
              <a:spLocks noChangeArrowheads="1"/>
            </p:cNvSpPr>
            <p:nvPr/>
          </p:nvSpPr>
          <p:spPr bwMode="auto">
            <a:xfrm>
              <a:off x="2087" y="2390"/>
              <a:ext cx="1575" cy="1275"/>
            </a:xfrm>
            <a:custGeom>
              <a:avLst/>
              <a:gdLst>
                <a:gd name="T0" fmla="*/ 0 w 1096"/>
                <a:gd name="T1" fmla="*/ 2147483647 h 552"/>
                <a:gd name="T2" fmla="*/ 2147483647 w 1096"/>
                <a:gd name="T3" fmla="*/ 2147483647 h 552"/>
                <a:gd name="T4" fmla="*/ 2147483647 w 1096"/>
                <a:gd name="T5" fmla="*/ 2147483647 h 552"/>
                <a:gd name="T6" fmla="*/ 2147483647 w 1096"/>
                <a:gd name="T7" fmla="*/ 2147483647 h 5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96" h="552">
                  <a:moveTo>
                    <a:pt x="0" y="552"/>
                  </a:moveTo>
                  <a:cubicBezTo>
                    <a:pt x="440" y="376"/>
                    <a:pt x="288" y="0"/>
                    <a:pt x="480" y="8"/>
                  </a:cubicBezTo>
                  <a:cubicBezTo>
                    <a:pt x="672" y="16"/>
                    <a:pt x="488" y="208"/>
                    <a:pt x="680" y="344"/>
                  </a:cubicBezTo>
                  <a:cubicBezTo>
                    <a:pt x="872" y="480"/>
                    <a:pt x="880" y="296"/>
                    <a:pt x="1096" y="552"/>
                  </a:cubicBezTo>
                </a:path>
              </a:pathLst>
            </a:custGeom>
            <a:solidFill>
              <a:srgbClr val="FFCC99"/>
            </a:solidFill>
            <a:ln w="28440" cap="flat">
              <a:solidFill>
                <a:srgbClr val="FF99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p>
          </p:txBody>
        </p:sp>
        <p:graphicFrame>
          <p:nvGraphicFramePr>
            <p:cNvPr id="28681" name="Object 5"/>
            <p:cNvGraphicFramePr>
              <a:graphicFrameLocks noChangeAspect="1"/>
            </p:cNvGraphicFramePr>
            <p:nvPr/>
          </p:nvGraphicFramePr>
          <p:xfrm>
            <a:off x="2484" y="1933"/>
            <a:ext cx="938" cy="403"/>
          </p:xfrm>
          <a:graphic>
            <a:graphicData uri="http://schemas.openxmlformats.org/presentationml/2006/ole">
              <mc:AlternateContent xmlns:mc="http://schemas.openxmlformats.org/markup-compatibility/2006">
                <mc:Choice xmlns:v="urn:schemas-microsoft-com:vml" Requires="v">
                  <p:oleObj spid="_x0000_s131298" r:id="rId4" imgW="505867" imgH="192167" progId="">
                    <p:embed/>
                  </p:oleObj>
                </mc:Choice>
                <mc:Fallback>
                  <p:oleObj r:id="rId4" imgW="505867" imgH="192167" progId="">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4" y="1933"/>
                          <a:ext cx="938" cy="40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2" name="Object 6"/>
            <p:cNvGraphicFramePr>
              <a:graphicFrameLocks noChangeAspect="1"/>
            </p:cNvGraphicFramePr>
            <p:nvPr/>
          </p:nvGraphicFramePr>
          <p:xfrm>
            <a:off x="4109" y="1933"/>
            <a:ext cx="1309" cy="439"/>
          </p:xfrm>
          <a:graphic>
            <a:graphicData uri="http://schemas.openxmlformats.org/presentationml/2006/ole">
              <mc:AlternateContent xmlns:mc="http://schemas.openxmlformats.org/markup-compatibility/2006">
                <mc:Choice xmlns:v="urn:schemas-microsoft-com:vml" Requires="v">
                  <p:oleObj spid="_x0000_s131299" r:id="rId6" imgW="786596" imgH="218155" progId="">
                    <p:embed/>
                  </p:oleObj>
                </mc:Choice>
                <mc:Fallback>
                  <p:oleObj r:id="rId6" imgW="786596" imgH="218155" progId="">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09" y="1933"/>
                          <a:ext cx="1309" cy="43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3" name="Object 7"/>
            <p:cNvGraphicFramePr>
              <a:graphicFrameLocks noChangeAspect="1"/>
            </p:cNvGraphicFramePr>
            <p:nvPr/>
          </p:nvGraphicFramePr>
          <p:xfrm>
            <a:off x="158" y="1888"/>
            <a:ext cx="1359" cy="403"/>
          </p:xfrm>
          <a:graphic>
            <a:graphicData uri="http://schemas.openxmlformats.org/presentationml/2006/ole">
              <mc:AlternateContent xmlns:mc="http://schemas.openxmlformats.org/markup-compatibility/2006">
                <mc:Choice xmlns:v="urn:schemas-microsoft-com:vml" Requires="v">
                  <p:oleObj spid="_x0000_s131300" r:id="rId8" imgW="558435" imgH="139604" progId="">
                    <p:embed/>
                  </p:oleObj>
                </mc:Choice>
                <mc:Fallback>
                  <p:oleObj r:id="rId8" imgW="558435" imgH="139604" progId="">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 y="1888"/>
                          <a:ext cx="1359" cy="40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8684" name="Group 8"/>
            <p:cNvGrpSpPr>
              <a:grpSpLocks/>
            </p:cNvGrpSpPr>
            <p:nvPr/>
          </p:nvGrpSpPr>
          <p:grpSpPr bwMode="auto">
            <a:xfrm>
              <a:off x="2107" y="2614"/>
              <a:ext cx="2270" cy="1673"/>
              <a:chOff x="2107" y="2614"/>
              <a:chExt cx="2270" cy="1673"/>
            </a:xfrm>
          </p:grpSpPr>
          <p:grpSp>
            <p:nvGrpSpPr>
              <p:cNvPr id="28698" name="Group 9"/>
              <p:cNvGrpSpPr>
                <a:grpSpLocks/>
              </p:cNvGrpSpPr>
              <p:nvPr/>
            </p:nvGrpSpPr>
            <p:grpSpPr bwMode="auto">
              <a:xfrm>
                <a:off x="2107" y="3703"/>
                <a:ext cx="1847" cy="584"/>
                <a:chOff x="2107" y="3703"/>
                <a:chExt cx="1847" cy="584"/>
              </a:xfrm>
            </p:grpSpPr>
            <p:sp>
              <p:nvSpPr>
                <p:cNvPr id="28702" name="Line 10"/>
                <p:cNvSpPr>
                  <a:spLocks noChangeShapeType="1"/>
                </p:cNvSpPr>
                <p:nvPr/>
              </p:nvSpPr>
              <p:spPr bwMode="auto">
                <a:xfrm>
                  <a:off x="2107" y="3703"/>
                  <a:ext cx="0" cy="402"/>
                </a:xfrm>
                <a:prstGeom prst="line">
                  <a:avLst/>
                </a:prstGeom>
                <a:noFill/>
                <a:ln w="9360" cap="sq">
                  <a:solidFill>
                    <a:srgbClr val="FF0066"/>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pt-BR"/>
                </a:p>
              </p:txBody>
            </p:sp>
            <p:sp>
              <p:nvSpPr>
                <p:cNvPr id="28703" name="Line 11"/>
                <p:cNvSpPr>
                  <a:spLocks noChangeShapeType="1"/>
                </p:cNvSpPr>
                <p:nvPr/>
              </p:nvSpPr>
              <p:spPr bwMode="auto">
                <a:xfrm>
                  <a:off x="3937" y="3703"/>
                  <a:ext cx="0" cy="402"/>
                </a:xfrm>
                <a:prstGeom prst="line">
                  <a:avLst/>
                </a:prstGeom>
                <a:noFill/>
                <a:ln w="9360" cap="sq">
                  <a:solidFill>
                    <a:srgbClr val="FF0066"/>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pt-BR"/>
                </a:p>
              </p:txBody>
            </p:sp>
            <p:sp>
              <p:nvSpPr>
                <p:cNvPr id="28704" name="Line 12"/>
                <p:cNvSpPr>
                  <a:spLocks noChangeShapeType="1"/>
                </p:cNvSpPr>
                <p:nvPr/>
              </p:nvSpPr>
              <p:spPr bwMode="auto">
                <a:xfrm>
                  <a:off x="2117" y="3962"/>
                  <a:ext cx="1837" cy="0"/>
                </a:xfrm>
                <a:prstGeom prst="line">
                  <a:avLst/>
                </a:prstGeom>
                <a:noFill/>
                <a:ln w="9360" cap="sq">
                  <a:solidFill>
                    <a:srgbClr val="FF0066"/>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pt-BR"/>
                </a:p>
              </p:txBody>
            </p:sp>
            <p:graphicFrame>
              <p:nvGraphicFramePr>
                <p:cNvPr id="28705" name="Object 13"/>
                <p:cNvGraphicFramePr>
                  <a:graphicFrameLocks noChangeAspect="1"/>
                </p:cNvGraphicFramePr>
                <p:nvPr/>
              </p:nvGraphicFramePr>
              <p:xfrm>
                <a:off x="2854" y="3886"/>
                <a:ext cx="341" cy="402"/>
              </p:xfrm>
              <a:graphic>
                <a:graphicData uri="http://schemas.openxmlformats.org/presentationml/2006/ole">
                  <mc:AlternateContent xmlns:mc="http://schemas.openxmlformats.org/markup-compatibility/2006">
                    <mc:Choice xmlns:v="urn:schemas-microsoft-com:vml" Requires="v">
                      <p:oleObj spid="_x0000_s131301" r:id="rId10" imgW="188203" imgH="238395" progId="">
                        <p:embed/>
                      </p:oleObj>
                    </mc:Choice>
                    <mc:Fallback>
                      <p:oleObj r:id="rId10" imgW="188203" imgH="238395" progId="">
                        <p:embed/>
                        <p:pic>
                          <p:nvPicPr>
                            <p:cNvPr id="0"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54" y="3886"/>
                              <a:ext cx="341" cy="40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8699" name="Group 14"/>
              <p:cNvGrpSpPr>
                <a:grpSpLocks/>
              </p:cNvGrpSpPr>
              <p:nvPr/>
            </p:nvGrpSpPr>
            <p:grpSpPr bwMode="auto">
              <a:xfrm>
                <a:off x="2540" y="2614"/>
                <a:ext cx="1837" cy="402"/>
                <a:chOff x="2540" y="2614"/>
                <a:chExt cx="1837" cy="402"/>
              </a:xfrm>
            </p:grpSpPr>
            <p:sp>
              <p:nvSpPr>
                <p:cNvPr id="28700" name="Line 15"/>
                <p:cNvSpPr>
                  <a:spLocks noChangeShapeType="1"/>
                </p:cNvSpPr>
                <p:nvPr/>
              </p:nvSpPr>
              <p:spPr bwMode="auto">
                <a:xfrm>
                  <a:off x="2540" y="2982"/>
                  <a:ext cx="1837" cy="0"/>
                </a:xfrm>
                <a:prstGeom prst="line">
                  <a:avLst/>
                </a:prstGeom>
                <a:noFill/>
                <a:ln w="9360" cap="sq">
                  <a:solidFill>
                    <a:srgbClr val="FF0066"/>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pt-BR"/>
                </a:p>
              </p:txBody>
            </p:sp>
            <p:graphicFrame>
              <p:nvGraphicFramePr>
                <p:cNvPr id="28701" name="Object 16"/>
                <p:cNvGraphicFramePr>
                  <a:graphicFrameLocks noChangeAspect="1"/>
                </p:cNvGraphicFramePr>
                <p:nvPr/>
              </p:nvGraphicFramePr>
              <p:xfrm>
                <a:off x="3428" y="2614"/>
                <a:ext cx="311" cy="402"/>
              </p:xfrm>
              <a:graphic>
                <a:graphicData uri="http://schemas.openxmlformats.org/presentationml/2006/ole">
                  <mc:AlternateContent xmlns:mc="http://schemas.openxmlformats.org/markup-compatibility/2006">
                    <mc:Choice xmlns:v="urn:schemas-microsoft-com:vml" Requires="v">
                      <p:oleObj spid="_x0000_s131302" r:id="rId12" imgW="188203" imgH="238395" progId="">
                        <p:embed/>
                      </p:oleObj>
                    </mc:Choice>
                    <mc:Fallback>
                      <p:oleObj r:id="rId12" imgW="188203" imgH="238395" progId="">
                        <p:embed/>
                        <p:pic>
                          <p:nvPicPr>
                            <p:cNvPr id="0"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28" y="2614"/>
                              <a:ext cx="311" cy="40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28685" name="Group 17"/>
            <p:cNvGrpSpPr>
              <a:grpSpLocks/>
            </p:cNvGrpSpPr>
            <p:nvPr/>
          </p:nvGrpSpPr>
          <p:grpSpPr bwMode="auto">
            <a:xfrm>
              <a:off x="245" y="2614"/>
              <a:ext cx="2285" cy="1721"/>
              <a:chOff x="245" y="2614"/>
              <a:chExt cx="2285" cy="1721"/>
            </a:xfrm>
          </p:grpSpPr>
          <p:grpSp>
            <p:nvGrpSpPr>
              <p:cNvPr id="28691" name="Group 18"/>
              <p:cNvGrpSpPr>
                <a:grpSpLocks/>
              </p:cNvGrpSpPr>
              <p:nvPr/>
            </p:nvGrpSpPr>
            <p:grpSpPr bwMode="auto">
              <a:xfrm>
                <a:off x="245" y="3667"/>
                <a:ext cx="1837" cy="668"/>
                <a:chOff x="245" y="3667"/>
                <a:chExt cx="1837" cy="668"/>
              </a:xfrm>
            </p:grpSpPr>
            <p:sp>
              <p:nvSpPr>
                <p:cNvPr id="28695" name="Line 19"/>
                <p:cNvSpPr>
                  <a:spLocks noChangeShapeType="1"/>
                </p:cNvSpPr>
                <p:nvPr/>
              </p:nvSpPr>
              <p:spPr bwMode="auto">
                <a:xfrm>
                  <a:off x="245" y="3667"/>
                  <a:ext cx="0" cy="402"/>
                </a:xfrm>
                <a:prstGeom prst="line">
                  <a:avLst/>
                </a:prstGeom>
                <a:noFill/>
                <a:ln w="9360" cap="sq">
                  <a:solidFill>
                    <a:srgbClr val="FF0066"/>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pt-BR"/>
                </a:p>
              </p:txBody>
            </p:sp>
            <p:sp>
              <p:nvSpPr>
                <p:cNvPr id="28696" name="Line 20"/>
                <p:cNvSpPr>
                  <a:spLocks noChangeShapeType="1"/>
                </p:cNvSpPr>
                <p:nvPr/>
              </p:nvSpPr>
              <p:spPr bwMode="auto">
                <a:xfrm>
                  <a:off x="245" y="3962"/>
                  <a:ext cx="1837" cy="0"/>
                </a:xfrm>
                <a:prstGeom prst="line">
                  <a:avLst/>
                </a:prstGeom>
                <a:noFill/>
                <a:ln w="9360" cap="sq">
                  <a:solidFill>
                    <a:srgbClr val="FF0066"/>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pt-BR"/>
                </a:p>
              </p:txBody>
            </p:sp>
            <p:graphicFrame>
              <p:nvGraphicFramePr>
                <p:cNvPr id="28697" name="Object 21"/>
                <p:cNvGraphicFramePr>
                  <a:graphicFrameLocks noChangeAspect="1"/>
                </p:cNvGraphicFramePr>
                <p:nvPr/>
              </p:nvGraphicFramePr>
              <p:xfrm>
                <a:off x="879" y="3932"/>
                <a:ext cx="283" cy="403"/>
              </p:xfrm>
              <a:graphic>
                <a:graphicData uri="http://schemas.openxmlformats.org/presentationml/2006/ole">
                  <mc:AlternateContent xmlns:mc="http://schemas.openxmlformats.org/markup-compatibility/2006">
                    <mc:Choice xmlns:v="urn:schemas-microsoft-com:vml" Requires="v">
                      <p:oleObj spid="_x0000_s131303" r:id="rId13" imgW="188203" imgH="238395" progId="">
                        <p:embed/>
                      </p:oleObj>
                    </mc:Choice>
                    <mc:Fallback>
                      <p:oleObj r:id="rId13" imgW="188203" imgH="238395" progId="">
                        <p:embed/>
                        <p:pic>
                          <p:nvPicPr>
                            <p:cNvPr id="0" name="Object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9" y="3932"/>
                              <a:ext cx="283" cy="40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8692" name="Group 22"/>
              <p:cNvGrpSpPr>
                <a:grpSpLocks/>
              </p:cNvGrpSpPr>
              <p:nvPr/>
            </p:nvGrpSpPr>
            <p:grpSpPr bwMode="auto">
              <a:xfrm>
                <a:off x="693" y="2614"/>
                <a:ext cx="1837" cy="402"/>
                <a:chOff x="693" y="2614"/>
                <a:chExt cx="1837" cy="402"/>
              </a:xfrm>
            </p:grpSpPr>
            <p:sp>
              <p:nvSpPr>
                <p:cNvPr id="28693" name="Line 23"/>
                <p:cNvSpPr>
                  <a:spLocks noChangeShapeType="1"/>
                </p:cNvSpPr>
                <p:nvPr/>
              </p:nvSpPr>
              <p:spPr bwMode="auto">
                <a:xfrm>
                  <a:off x="693" y="2982"/>
                  <a:ext cx="1837" cy="0"/>
                </a:xfrm>
                <a:prstGeom prst="line">
                  <a:avLst/>
                </a:prstGeom>
                <a:noFill/>
                <a:ln w="9360" cap="sq">
                  <a:solidFill>
                    <a:srgbClr val="FF0066"/>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pt-BR"/>
                </a:p>
              </p:txBody>
            </p:sp>
            <p:graphicFrame>
              <p:nvGraphicFramePr>
                <p:cNvPr id="28694" name="Object 24"/>
                <p:cNvGraphicFramePr>
                  <a:graphicFrameLocks noChangeAspect="1"/>
                </p:cNvGraphicFramePr>
                <p:nvPr/>
              </p:nvGraphicFramePr>
              <p:xfrm>
                <a:off x="1408" y="2614"/>
                <a:ext cx="335" cy="402"/>
              </p:xfrm>
              <a:graphic>
                <a:graphicData uri="http://schemas.openxmlformats.org/presentationml/2006/ole">
                  <mc:AlternateContent xmlns:mc="http://schemas.openxmlformats.org/markup-compatibility/2006">
                    <mc:Choice xmlns:v="urn:schemas-microsoft-com:vml" Requires="v">
                      <p:oleObj spid="_x0000_s131304" r:id="rId14" imgW="188203" imgH="238395" progId="">
                        <p:embed/>
                      </p:oleObj>
                    </mc:Choice>
                    <mc:Fallback>
                      <p:oleObj r:id="rId14" imgW="188203" imgH="238395" progId="">
                        <p:embed/>
                        <p:pic>
                          <p:nvPicPr>
                            <p:cNvPr id="0" name="Object 2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08" y="2614"/>
                              <a:ext cx="335" cy="40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28686" name="Group 25"/>
            <p:cNvGrpSpPr>
              <a:grpSpLocks/>
            </p:cNvGrpSpPr>
            <p:nvPr/>
          </p:nvGrpSpPr>
          <p:grpSpPr bwMode="auto">
            <a:xfrm>
              <a:off x="50" y="1525"/>
              <a:ext cx="5658" cy="2674"/>
              <a:chOff x="50" y="1525"/>
              <a:chExt cx="5658" cy="2674"/>
            </a:xfrm>
          </p:grpSpPr>
          <p:sp>
            <p:nvSpPr>
              <p:cNvPr id="28687" name="Line 26"/>
              <p:cNvSpPr>
                <a:spLocks noChangeShapeType="1"/>
              </p:cNvSpPr>
              <p:nvPr/>
            </p:nvSpPr>
            <p:spPr bwMode="auto">
              <a:xfrm>
                <a:off x="1822" y="1669"/>
                <a:ext cx="0" cy="2530"/>
              </a:xfrm>
              <a:prstGeom prst="line">
                <a:avLst/>
              </a:prstGeom>
              <a:noFill/>
              <a:ln w="93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pt-BR"/>
              </a:p>
            </p:txBody>
          </p:sp>
          <p:sp>
            <p:nvSpPr>
              <p:cNvPr id="28688" name="Line 27"/>
              <p:cNvSpPr>
                <a:spLocks noChangeShapeType="1"/>
              </p:cNvSpPr>
              <p:nvPr/>
            </p:nvSpPr>
            <p:spPr bwMode="auto">
              <a:xfrm>
                <a:off x="50" y="3648"/>
                <a:ext cx="5611" cy="0"/>
              </a:xfrm>
              <a:prstGeom prst="line">
                <a:avLst/>
              </a:prstGeom>
              <a:noFill/>
              <a:ln w="32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pt-BR"/>
              </a:p>
            </p:txBody>
          </p:sp>
          <p:graphicFrame>
            <p:nvGraphicFramePr>
              <p:cNvPr id="28689" name="Object 28"/>
              <p:cNvGraphicFramePr>
                <a:graphicFrameLocks noChangeAspect="1"/>
              </p:cNvGraphicFramePr>
              <p:nvPr/>
            </p:nvGraphicFramePr>
            <p:xfrm>
              <a:off x="1610" y="1525"/>
              <a:ext cx="210" cy="362"/>
            </p:xfrm>
            <a:graphic>
              <a:graphicData uri="http://schemas.openxmlformats.org/presentationml/2006/ole">
                <mc:AlternateContent xmlns:mc="http://schemas.openxmlformats.org/markup-compatibility/2006">
                  <mc:Choice xmlns:v="urn:schemas-microsoft-com:vml" Requires="v">
                    <p:oleObj spid="_x0000_s131305" r:id="rId15" imgW="122937" imgH="208980" progId="">
                      <p:embed/>
                    </p:oleObj>
                  </mc:Choice>
                  <mc:Fallback>
                    <p:oleObj r:id="rId15" imgW="122937" imgH="208980" progId="">
                      <p:embed/>
                      <p:pic>
                        <p:nvPicPr>
                          <p:cNvPr id="0" name="Object 2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10" y="1525"/>
                            <a:ext cx="210" cy="3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90" name="Object 29"/>
              <p:cNvGraphicFramePr>
                <a:graphicFrameLocks noChangeAspect="1"/>
              </p:cNvGraphicFramePr>
              <p:nvPr/>
            </p:nvGraphicFramePr>
            <p:xfrm>
              <a:off x="5568" y="3688"/>
              <a:ext cx="140" cy="255"/>
            </p:xfrm>
            <a:graphic>
              <a:graphicData uri="http://schemas.openxmlformats.org/presentationml/2006/ole">
                <mc:AlternateContent xmlns:mc="http://schemas.openxmlformats.org/markup-compatibility/2006">
                  <mc:Choice xmlns:v="urn:schemas-microsoft-com:vml" Requires="v">
                    <p:oleObj spid="_x0000_s131306" r:id="rId17" imgW="163044" imgH="177873" progId="">
                      <p:embed/>
                    </p:oleObj>
                  </mc:Choice>
                  <mc:Fallback>
                    <p:oleObj r:id="rId17" imgW="163044" imgH="177873" progId="">
                      <p:embed/>
                      <p:pic>
                        <p:nvPicPr>
                          <p:cNvPr id="0" name="Object 2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568" y="3688"/>
                            <a:ext cx="140" cy="25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20510" name="Text Box 30"/>
          <p:cNvSpPr txBox="1">
            <a:spLocks noChangeArrowheads="1"/>
          </p:cNvSpPr>
          <p:nvPr/>
        </p:nvSpPr>
        <p:spPr bwMode="auto">
          <a:xfrm>
            <a:off x="0" y="1412875"/>
            <a:ext cx="9101138" cy="759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101600" indent="-96838" eaLnBrk="0" hangingPunc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lnSpc>
                <a:spcPct val="90000"/>
              </a:lnSpc>
              <a:spcBef>
                <a:spcPts val="625"/>
              </a:spcBef>
              <a:buClrTx/>
              <a:buFontTx/>
              <a:buNone/>
            </a:pPr>
            <a:r>
              <a:rPr lang="es-ES" altLang="pt-BR" dirty="0">
                <a:solidFill>
                  <a:srgbClr val="000000"/>
                </a:solidFill>
                <a:latin typeface="Arial" panose="020B0604020202020204" pitchFamily="34" charset="0"/>
              </a:rPr>
              <a:t> </a:t>
            </a:r>
            <a:r>
              <a:rPr lang="es-ES" altLang="pt-BR" dirty="0" smtClean="0">
                <a:solidFill>
                  <a:srgbClr val="000000"/>
                </a:solidFill>
                <a:latin typeface="Arial" panose="020B0604020202020204" pitchFamily="34" charset="0"/>
                <a:cs typeface="Arial" panose="020B0604020202020204" pitchFamily="34" charset="0"/>
              </a:rPr>
              <a:t>corresponde </a:t>
            </a:r>
            <a:r>
              <a:rPr lang="es-ES" altLang="pt-BR" dirty="0">
                <a:solidFill>
                  <a:srgbClr val="000000"/>
                </a:solidFill>
                <a:latin typeface="Arial" panose="020B0604020202020204" pitchFamily="34" charset="0"/>
                <a:cs typeface="Arial" panose="020B0604020202020204" pitchFamily="34" charset="0"/>
              </a:rPr>
              <a:t>a la función original </a:t>
            </a:r>
            <a:r>
              <a:rPr lang="es-ES" altLang="pt-BR" i="1" dirty="0">
                <a:solidFill>
                  <a:srgbClr val="000000"/>
                </a:solidFill>
                <a:latin typeface="Arial" panose="020B0604020202020204" pitchFamily="34" charset="0"/>
                <a:cs typeface="Arial" panose="020B0604020202020204" pitchFamily="34" charset="0"/>
              </a:rPr>
              <a:t>desplazada hacia la izquierda</a:t>
            </a:r>
            <a:r>
              <a:rPr lang="es-ES" altLang="pt-BR" dirty="0">
                <a:solidFill>
                  <a:srgbClr val="000000"/>
                </a:solidFill>
                <a:latin typeface="Arial" panose="020B0604020202020204" pitchFamily="34" charset="0"/>
                <a:cs typeface="Arial" panose="020B0604020202020204" pitchFamily="34" charset="0"/>
              </a:rPr>
              <a:t> una cantidad </a:t>
            </a:r>
            <a:r>
              <a:rPr lang="es-ES" altLang="pt-BR" i="1" dirty="0">
                <a:solidFill>
                  <a:srgbClr val="000000"/>
                </a:solidFill>
                <a:latin typeface="Arial" panose="020B0604020202020204" pitchFamily="34" charset="0"/>
                <a:cs typeface="Arial" panose="020B0604020202020204" pitchFamily="34" charset="0"/>
              </a:rPr>
              <a:t>x</a:t>
            </a:r>
            <a:r>
              <a:rPr lang="es-ES" altLang="pt-BR" i="1" baseline="-25000" dirty="0">
                <a:solidFill>
                  <a:srgbClr val="000000"/>
                </a:solidFill>
                <a:latin typeface="Arial" panose="020B0604020202020204" pitchFamily="34" charset="0"/>
                <a:cs typeface="Arial" panose="020B0604020202020204" pitchFamily="34" charset="0"/>
              </a:rPr>
              <a:t>0.</a:t>
            </a:r>
          </a:p>
        </p:txBody>
      </p:sp>
      <p:sp>
        <p:nvSpPr>
          <p:cNvPr id="20511" name="Text Box 31"/>
          <p:cNvSpPr txBox="1">
            <a:spLocks noChangeArrowheads="1"/>
          </p:cNvSpPr>
          <p:nvPr/>
        </p:nvSpPr>
        <p:spPr bwMode="auto">
          <a:xfrm>
            <a:off x="0" y="49213"/>
            <a:ext cx="9101138" cy="426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182563" indent="-182563" eaLnBrk="0" hangingPunc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9pPr>
          </a:lstStyle>
          <a:p>
            <a:pPr marL="0" indent="0" eaLnBrk="1" hangingPunct="1">
              <a:lnSpc>
                <a:spcPct val="90000"/>
              </a:lnSpc>
              <a:spcBef>
                <a:spcPts val="625"/>
              </a:spcBef>
            </a:pPr>
            <a:r>
              <a:rPr lang="es-ES" altLang="pt-BR" dirty="0">
                <a:solidFill>
                  <a:srgbClr val="000000"/>
                </a:solidFill>
                <a:latin typeface="Arial" panose="020B0604020202020204" pitchFamily="34" charset="0"/>
                <a:cs typeface="Arial" panose="020B0604020202020204" pitchFamily="34" charset="0"/>
              </a:rPr>
              <a:t>De la misma forma la siguiente</a:t>
            </a:r>
            <a:r>
              <a:rPr lang="es-ES" altLang="pt-BR" i="1" dirty="0">
                <a:solidFill>
                  <a:srgbClr val="000000"/>
                </a:solidFill>
                <a:latin typeface="Arial" panose="020B0604020202020204" pitchFamily="34" charset="0"/>
                <a:cs typeface="Arial" panose="020B0604020202020204" pitchFamily="34" charset="0"/>
              </a:rPr>
              <a:t> función:</a:t>
            </a:r>
          </a:p>
        </p:txBody>
      </p:sp>
      <p:graphicFrame>
        <p:nvGraphicFramePr>
          <p:cNvPr id="20512" name="Object 32"/>
          <p:cNvGraphicFramePr>
            <a:graphicFrameLocks noChangeAspect="1"/>
          </p:cNvGraphicFramePr>
          <p:nvPr/>
        </p:nvGraphicFramePr>
        <p:xfrm>
          <a:off x="3140075" y="765175"/>
          <a:ext cx="2079625" cy="576263"/>
        </p:xfrm>
        <a:graphic>
          <a:graphicData uri="http://schemas.openxmlformats.org/presentationml/2006/ole">
            <mc:AlternateContent xmlns:mc="http://schemas.openxmlformats.org/markup-compatibility/2006">
              <mc:Choice xmlns:v="urn:schemas-microsoft-com:vml" Requires="v">
                <p:oleObj spid="_x0000_s131307" r:id="rId19" imgW="558435" imgH="139604" progId="">
                  <p:embed/>
                </p:oleObj>
              </mc:Choice>
              <mc:Fallback>
                <p:oleObj r:id="rId19" imgW="558435" imgH="139604" progId="">
                  <p:embed/>
                  <p:pic>
                    <p:nvPicPr>
                      <p:cNvPr id="0" name="Object 3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40075" y="765175"/>
                        <a:ext cx="2079625" cy="5762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trips/>
  </p:transition>
  <p:timing>
    <p:tnLst>
      <p:par>
        <p:cTn id="1" dur="indefinite" restart="never" nodeType="tmRoot">
          <p:childTnLst>
            <p:seq concurrent="1" nextAc="seek">
              <p:cTn id="2" dur="indefinite" nodeType="mainSeq">
                <p:childTnLst>
                  <p:par>
                    <p:cTn id="3" fill="hold" nodeType="clickPar">
                      <p:stCondLst>
                        <p:cond delay="0"/>
                      </p:stCondLst>
                      <p:childTnLst>
                        <p:par>
                          <p:cTn id="4" fill="hold" nodeType="withGroup">
                            <p:stCondLst>
                              <p:cond delay="0"/>
                            </p:stCondLst>
                            <p:childTnLst>
                              <p:par>
                                <p:cTn id="5" presetID="1" presetClass="entr" fill="hold" nodeType="afterEffect">
                                  <p:stCondLst>
                                    <p:cond delay="0"/>
                                  </p:stCondLst>
                                  <p:childTnLst>
                                    <p:set>
                                      <p:cBhvr additive="repl">
                                        <p:cTn id="6" dur="1" fill="hold">
                                          <p:stCondLst>
                                            <p:cond delay="0"/>
                                          </p:stCondLst>
                                        </p:cTn>
                                        <p:tgtEl>
                                          <p:spTgt spid="205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fill="hold" nodeType="clickEffect">
                                  <p:stCondLst>
                                    <p:cond delay="0"/>
                                  </p:stCondLst>
                                  <p:childTnLst>
                                    <p:set>
                                      <p:cBhvr additive="repl">
                                        <p:cTn id="10" dur="1" fill="hold">
                                          <p:stCondLst>
                                            <p:cond delay="0"/>
                                          </p:stCondLst>
                                        </p:cTn>
                                        <p:tgtEl>
                                          <p:spTgt spid="20511"/>
                                        </p:tgtEl>
                                        <p:attrNameLst>
                                          <p:attrName>style.visibility</p:attrName>
                                        </p:attrNameLst>
                                      </p:cBhvr>
                                      <p:to>
                                        <p:strVal val="visible"/>
                                      </p:to>
                                    </p:set>
                                  </p:childTnLst>
                                </p:cTn>
                              </p:par>
                            </p:childTnLst>
                          </p:cTn>
                        </p:par>
                        <p:par>
                          <p:cTn id="11" fill="hold" nodeType="afterGroup">
                            <p:stCondLst>
                              <p:cond delay="0"/>
                            </p:stCondLst>
                            <p:childTnLst>
                              <p:par>
                                <p:cTn id="12" presetID="22" presetClass="entr" presetSubtype="8" fill="hold" nodeType="afterEffect">
                                  <p:stCondLst>
                                    <p:cond delay="0"/>
                                  </p:stCondLst>
                                  <p:childTnLst>
                                    <p:set>
                                      <p:cBhvr additive="repl">
                                        <p:cTn id="13" dur="1" fill="hold">
                                          <p:stCondLst>
                                            <p:cond delay="0"/>
                                          </p:stCondLst>
                                        </p:cTn>
                                        <p:tgtEl>
                                          <p:spTgt spid="20512"/>
                                        </p:tgtEl>
                                        <p:attrNameLst>
                                          <p:attrName>style.visibility</p:attrName>
                                        </p:attrNameLst>
                                      </p:cBhvr>
                                      <p:to>
                                        <p:strVal val="visible"/>
                                      </p:to>
                                    </p:set>
                                    <p:animEffect transition="in" filter="wipe(left)">
                                      <p:cBhvr additive="repl">
                                        <p:cTn id="14" dur="500"/>
                                        <p:tgtEl>
                                          <p:spTgt spid="205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
          <p:cNvSpPr>
            <a:spLocks noChangeArrowheads="1"/>
          </p:cNvSpPr>
          <p:nvPr/>
        </p:nvSpPr>
        <p:spPr bwMode="auto">
          <a:xfrm>
            <a:off x="609600" y="800100"/>
            <a:ext cx="8075613" cy="543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altLang="pt-BR"/>
          </a:p>
        </p:txBody>
      </p:sp>
      <p:sp>
        <p:nvSpPr>
          <p:cNvPr id="21506" name="Text Box 2"/>
          <p:cNvSpPr txBox="1">
            <a:spLocks noChangeArrowheads="1"/>
          </p:cNvSpPr>
          <p:nvPr/>
        </p:nvSpPr>
        <p:spPr bwMode="auto">
          <a:xfrm>
            <a:off x="0" y="49213"/>
            <a:ext cx="9144000" cy="869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lnSpc>
                <a:spcPct val="90000"/>
              </a:lnSpc>
              <a:spcBef>
                <a:spcPts val="625"/>
              </a:spcBef>
            </a:pPr>
            <a:r>
              <a:rPr lang="es-ES" altLang="pt-BR" sz="2800" dirty="0">
                <a:solidFill>
                  <a:srgbClr val="000000"/>
                </a:solidFill>
                <a:latin typeface="Arial" panose="020B0604020202020204" pitchFamily="34" charset="0"/>
                <a:cs typeface="Arial" panose="020B0604020202020204" pitchFamily="34" charset="0"/>
              </a:rPr>
              <a:t>Ahora bien si se tiene que </a:t>
            </a:r>
            <a:r>
              <a:rPr lang="es-ES" altLang="pt-BR" sz="2800" i="1" dirty="0">
                <a:solidFill>
                  <a:srgbClr val="000000"/>
                </a:solidFill>
                <a:latin typeface="Arial" panose="020B0604020202020204" pitchFamily="34" charset="0"/>
                <a:cs typeface="Arial" panose="020B0604020202020204" pitchFamily="34" charset="0"/>
              </a:rPr>
              <a:t>x</a:t>
            </a:r>
            <a:r>
              <a:rPr lang="es-ES" altLang="pt-BR" sz="2800" i="1" baseline="-25000" dirty="0">
                <a:solidFill>
                  <a:srgbClr val="000000"/>
                </a:solidFill>
                <a:latin typeface="Arial" panose="020B0604020202020204" pitchFamily="34" charset="0"/>
                <a:cs typeface="Arial" panose="020B0604020202020204" pitchFamily="34" charset="0"/>
              </a:rPr>
              <a:t>0</a:t>
            </a:r>
            <a:r>
              <a:rPr lang="es-ES" altLang="pt-BR" sz="2800" baseline="-25000" dirty="0">
                <a:solidFill>
                  <a:srgbClr val="000000"/>
                </a:solidFill>
                <a:latin typeface="Arial" panose="020B0604020202020204" pitchFamily="34" charset="0"/>
                <a:cs typeface="Arial" panose="020B0604020202020204" pitchFamily="34" charset="0"/>
              </a:rPr>
              <a:t>  </a:t>
            </a:r>
            <a:r>
              <a:rPr lang="es-ES" altLang="pt-BR" sz="2800" dirty="0">
                <a:solidFill>
                  <a:srgbClr val="000000"/>
                </a:solidFill>
                <a:latin typeface="Arial" panose="020B0604020202020204" pitchFamily="34" charset="0"/>
                <a:cs typeface="Arial" panose="020B0604020202020204" pitchFamily="34" charset="0"/>
              </a:rPr>
              <a:t>varía con el tiempo, se puede expresar como:</a:t>
            </a:r>
          </a:p>
        </p:txBody>
      </p:sp>
      <p:sp>
        <p:nvSpPr>
          <p:cNvPr id="21507" name="Text Box 3"/>
          <p:cNvSpPr txBox="1">
            <a:spLocks noChangeArrowheads="1"/>
          </p:cNvSpPr>
          <p:nvPr/>
        </p:nvSpPr>
        <p:spPr bwMode="auto">
          <a:xfrm>
            <a:off x="0" y="2260600"/>
            <a:ext cx="9144000" cy="13348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101600" indent="-96838" eaLnBrk="0" hangingPunc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lnSpc>
                <a:spcPct val="90000"/>
              </a:lnSpc>
              <a:spcBef>
                <a:spcPts val="563"/>
              </a:spcBef>
              <a:buClrTx/>
              <a:buFontTx/>
              <a:buNone/>
            </a:pPr>
            <a:r>
              <a:rPr lang="es-ES" altLang="pt-BR" sz="2800" dirty="0">
                <a:solidFill>
                  <a:srgbClr val="000000"/>
                </a:solidFill>
                <a:latin typeface="Arial" panose="020B0604020202020204" pitchFamily="34" charset="0"/>
                <a:cs typeface="Arial" panose="020B0604020202020204" pitchFamily="34" charset="0"/>
              </a:rPr>
              <a:t>que representa físicamente una perturbación viajera </a:t>
            </a:r>
            <a:r>
              <a:rPr lang="es-ES" altLang="pt-BR" sz="2800" dirty="0" smtClean="0">
                <a:solidFill>
                  <a:srgbClr val="000000"/>
                </a:solidFill>
                <a:latin typeface="Arial" panose="020B0604020202020204" pitchFamily="34" charset="0"/>
                <a:cs typeface="Arial" panose="020B0604020202020204" pitchFamily="34" charset="0"/>
              </a:rPr>
              <a:t>que se </a:t>
            </a:r>
            <a:r>
              <a:rPr lang="es-ES" altLang="pt-BR" sz="2800" dirty="0">
                <a:solidFill>
                  <a:srgbClr val="000000"/>
                </a:solidFill>
                <a:latin typeface="Arial" panose="020B0604020202020204" pitchFamily="34" charset="0"/>
                <a:cs typeface="Arial" panose="020B0604020202020204" pitchFamily="34" charset="0"/>
              </a:rPr>
              <a:t>mueve hacia la derecha con velocidad </a:t>
            </a:r>
            <a:r>
              <a:rPr lang="es-ES" altLang="pt-BR" sz="2800" b="1" i="1" dirty="0" smtClean="0">
                <a:solidFill>
                  <a:srgbClr val="000000"/>
                </a:solidFill>
                <a:latin typeface="Arial" panose="020B0604020202020204" pitchFamily="34" charset="0"/>
                <a:cs typeface="Arial" panose="020B0604020202020204" pitchFamily="34" charset="0"/>
              </a:rPr>
              <a:t>v. </a:t>
            </a:r>
          </a:p>
          <a:p>
            <a:pPr eaLnBrk="1" hangingPunct="1">
              <a:lnSpc>
                <a:spcPct val="90000"/>
              </a:lnSpc>
              <a:spcBef>
                <a:spcPts val="563"/>
              </a:spcBef>
              <a:buClrTx/>
              <a:buFontTx/>
              <a:buNone/>
            </a:pPr>
            <a:r>
              <a:rPr lang="es-ES" altLang="pt-BR" sz="2800" dirty="0" smtClean="0">
                <a:solidFill>
                  <a:srgbClr val="000000"/>
                </a:solidFill>
                <a:latin typeface="Arial" panose="020B0604020202020204" pitchFamily="34" charset="0"/>
                <a:cs typeface="Arial" panose="020B0604020202020204" pitchFamily="34" charset="0"/>
              </a:rPr>
              <a:t>Esta</a:t>
            </a:r>
            <a:r>
              <a:rPr lang="es-ES" altLang="pt-BR" sz="2800" b="1" i="1" dirty="0" smtClean="0">
                <a:solidFill>
                  <a:srgbClr val="000000"/>
                </a:solidFill>
                <a:latin typeface="Arial" panose="020B0604020202020204" pitchFamily="34" charset="0"/>
                <a:cs typeface="Arial" panose="020B0604020202020204" pitchFamily="34" charset="0"/>
              </a:rPr>
              <a:t> </a:t>
            </a:r>
            <a:r>
              <a:rPr lang="es-ES" altLang="pt-BR" sz="2800" dirty="0" smtClean="0">
                <a:solidFill>
                  <a:srgbClr val="000000"/>
                </a:solidFill>
                <a:latin typeface="Arial" panose="020B0604020202020204" pitchFamily="34" charset="0"/>
                <a:cs typeface="Arial" panose="020B0604020202020204" pitchFamily="34" charset="0"/>
              </a:rPr>
              <a:t>se denomina  </a:t>
            </a:r>
            <a:r>
              <a:rPr lang="es-ES" altLang="pt-BR" sz="2800" dirty="0">
                <a:solidFill>
                  <a:srgbClr val="000000"/>
                </a:solidFill>
                <a:latin typeface="Arial" panose="020B0604020202020204" pitchFamily="34" charset="0"/>
                <a:cs typeface="Arial" panose="020B0604020202020204" pitchFamily="34" charset="0"/>
              </a:rPr>
              <a:t>velocidad de fase.</a:t>
            </a:r>
          </a:p>
        </p:txBody>
      </p:sp>
      <p:sp>
        <p:nvSpPr>
          <p:cNvPr id="21508" name="Text Box 4"/>
          <p:cNvSpPr txBox="1">
            <a:spLocks noChangeArrowheads="1"/>
          </p:cNvSpPr>
          <p:nvPr/>
        </p:nvSpPr>
        <p:spPr bwMode="auto">
          <a:xfrm>
            <a:off x="17463" y="3517900"/>
            <a:ext cx="9109075"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lnSpc>
                <a:spcPct val="90000"/>
              </a:lnSpc>
              <a:spcBef>
                <a:spcPts val="563"/>
              </a:spcBef>
            </a:pPr>
            <a:r>
              <a:rPr lang="es-ES" altLang="pt-BR" sz="2800" dirty="0">
                <a:solidFill>
                  <a:srgbClr val="000000"/>
                </a:solidFill>
                <a:latin typeface="Arial" panose="020B0604020202020204" pitchFamily="34" charset="0"/>
                <a:cs typeface="Arial" panose="020B0604020202020204" pitchFamily="34" charset="0"/>
              </a:rPr>
              <a:t>Del mismo modo: </a:t>
            </a:r>
          </a:p>
        </p:txBody>
      </p:sp>
      <p:sp>
        <p:nvSpPr>
          <p:cNvPr id="21515" name="Text Box 11"/>
          <p:cNvSpPr txBox="1">
            <a:spLocks noChangeArrowheads="1"/>
          </p:cNvSpPr>
          <p:nvPr/>
        </p:nvSpPr>
        <p:spPr bwMode="auto">
          <a:xfrm>
            <a:off x="0" y="5397500"/>
            <a:ext cx="9144000" cy="869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101600" indent="-96838" eaLnBrk="0" hangingPunc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lnSpc>
                <a:spcPct val="90000"/>
              </a:lnSpc>
              <a:spcBef>
                <a:spcPts val="563"/>
              </a:spcBef>
              <a:buClrTx/>
              <a:buFontTx/>
              <a:buNone/>
            </a:pPr>
            <a:r>
              <a:rPr lang="es-ES" altLang="pt-BR" dirty="0">
                <a:solidFill>
                  <a:srgbClr val="000000"/>
                </a:solidFill>
              </a:rPr>
              <a:t> </a:t>
            </a:r>
            <a:r>
              <a:rPr lang="es-ES" altLang="pt-BR" sz="2800" dirty="0">
                <a:solidFill>
                  <a:srgbClr val="000000"/>
                </a:solidFill>
                <a:latin typeface="Arial" panose="020B0604020202020204" pitchFamily="34" charset="0"/>
                <a:cs typeface="Arial" panose="020B0604020202020204" pitchFamily="34" charset="0"/>
              </a:rPr>
              <a:t>representa a una </a:t>
            </a:r>
            <a:r>
              <a:rPr lang="es-ES" altLang="pt-BR" sz="2800" dirty="0" smtClean="0">
                <a:solidFill>
                  <a:srgbClr val="000000"/>
                </a:solidFill>
                <a:latin typeface="Arial" panose="020B0604020202020204" pitchFamily="34" charset="0"/>
                <a:cs typeface="Arial" panose="020B0604020202020204" pitchFamily="34" charset="0"/>
              </a:rPr>
              <a:t>perturbación viajera que se </a:t>
            </a:r>
            <a:r>
              <a:rPr lang="es-ES" altLang="pt-BR" sz="2800" dirty="0">
                <a:solidFill>
                  <a:srgbClr val="000000"/>
                </a:solidFill>
                <a:latin typeface="Arial" panose="020B0604020202020204" pitchFamily="34" charset="0"/>
                <a:cs typeface="Arial" panose="020B0604020202020204" pitchFamily="34" charset="0"/>
              </a:rPr>
              <a:t>mueve hacia la </a:t>
            </a:r>
            <a:r>
              <a:rPr lang="es-ES" altLang="pt-BR" sz="2800" dirty="0" smtClean="0">
                <a:solidFill>
                  <a:srgbClr val="000000"/>
                </a:solidFill>
                <a:latin typeface="Arial" panose="020B0604020202020204" pitchFamily="34" charset="0"/>
                <a:cs typeface="Arial" panose="020B0604020202020204" pitchFamily="34" charset="0"/>
              </a:rPr>
              <a:t>izquierda </a:t>
            </a:r>
            <a:r>
              <a:rPr lang="es-ES" altLang="pt-BR" sz="2800" dirty="0">
                <a:solidFill>
                  <a:srgbClr val="000000"/>
                </a:solidFill>
                <a:latin typeface="Arial" panose="020B0604020202020204" pitchFamily="34" charset="0"/>
                <a:cs typeface="Arial" panose="020B0604020202020204" pitchFamily="34" charset="0"/>
              </a:rPr>
              <a:t>con velocidad </a:t>
            </a:r>
            <a:r>
              <a:rPr lang="es-ES" altLang="pt-BR" sz="2800" b="1" i="1" dirty="0">
                <a:solidFill>
                  <a:srgbClr val="000000"/>
                </a:solidFill>
                <a:latin typeface="Arial" panose="020B0604020202020204" pitchFamily="34" charset="0"/>
                <a:cs typeface="Arial" panose="020B0604020202020204" pitchFamily="34" charset="0"/>
              </a:rPr>
              <a:t>v</a:t>
            </a:r>
            <a:r>
              <a:rPr lang="es-ES" altLang="pt-BR" sz="2800" dirty="0">
                <a:solidFill>
                  <a:srgbClr val="000000"/>
                </a:solidFill>
                <a:latin typeface="Arial" panose="020B0604020202020204" pitchFamily="34" charset="0"/>
                <a:cs typeface="Arial" panose="020B0604020202020204" pitchFamily="34" charset="0"/>
              </a:rPr>
              <a:t>.</a:t>
            </a:r>
          </a:p>
        </p:txBody>
      </p:sp>
      <mc:AlternateContent xmlns:mc="http://schemas.openxmlformats.org/markup-compatibility/2006" xmlns:a14="http://schemas.microsoft.com/office/drawing/2010/main">
        <mc:Choice Requires="a14">
          <p:sp>
            <p:nvSpPr>
              <p:cNvPr id="4" name="3 CuadroTexto"/>
              <p:cNvSpPr txBox="1"/>
              <p:nvPr/>
            </p:nvSpPr>
            <p:spPr>
              <a:xfrm>
                <a:off x="2627784" y="4149080"/>
                <a:ext cx="4764702" cy="9233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AR" sz="5400" i="1" smtClean="0">
                          <a:solidFill>
                            <a:schemeClr val="tx1"/>
                          </a:solidFill>
                          <a:latin typeface="Cambria Math"/>
                          <a:ea typeface="Cambria Math"/>
                        </a:rPr>
                        <m:t>𝜉</m:t>
                      </m:r>
                      <m:r>
                        <a:rPr lang="es-ES" sz="5400" b="0" i="1" smtClean="0">
                          <a:solidFill>
                            <a:schemeClr val="tx1"/>
                          </a:solidFill>
                          <a:latin typeface="Cambria Math"/>
                          <a:ea typeface="Cambria Math"/>
                        </a:rPr>
                        <m:t>=</m:t>
                      </m:r>
                      <m:r>
                        <a:rPr lang="es-ES" sz="5400" b="0" i="1" smtClean="0">
                          <a:solidFill>
                            <a:schemeClr val="tx1"/>
                          </a:solidFill>
                          <a:latin typeface="Cambria Math"/>
                          <a:ea typeface="Cambria Math"/>
                        </a:rPr>
                        <m:t>𝑓</m:t>
                      </m:r>
                      <m:r>
                        <a:rPr lang="es-ES" sz="5400" b="0" i="1" smtClean="0">
                          <a:solidFill>
                            <a:schemeClr val="tx1"/>
                          </a:solidFill>
                          <a:latin typeface="Cambria Math"/>
                          <a:ea typeface="Cambria Math"/>
                        </a:rPr>
                        <m:t>(</m:t>
                      </m:r>
                      <m:r>
                        <a:rPr lang="es-ES" sz="5400" b="0" i="1" smtClean="0">
                          <a:solidFill>
                            <a:schemeClr val="tx1"/>
                          </a:solidFill>
                          <a:latin typeface="Cambria Math"/>
                          <a:ea typeface="Cambria Math"/>
                        </a:rPr>
                        <m:t>𝑥</m:t>
                      </m:r>
                      <m:r>
                        <a:rPr lang="es-ES" sz="5400" b="0" i="1" smtClean="0">
                          <a:solidFill>
                            <a:schemeClr val="tx1"/>
                          </a:solidFill>
                          <a:latin typeface="Cambria Math"/>
                          <a:ea typeface="Cambria Math"/>
                        </a:rPr>
                        <m:t>+</m:t>
                      </m:r>
                      <m:r>
                        <a:rPr lang="es-ES" sz="5400" b="0" i="1" smtClean="0">
                          <a:solidFill>
                            <a:schemeClr val="tx1"/>
                          </a:solidFill>
                          <a:latin typeface="Cambria Math"/>
                          <a:ea typeface="Cambria Math"/>
                        </a:rPr>
                        <m:t>𝑣𝑡</m:t>
                      </m:r>
                      <m:r>
                        <a:rPr lang="es-ES" sz="5400" b="0" i="1" smtClean="0">
                          <a:solidFill>
                            <a:schemeClr val="tx1"/>
                          </a:solidFill>
                          <a:latin typeface="Cambria Math"/>
                          <a:ea typeface="Cambria Math"/>
                        </a:rPr>
                        <m:t>))</m:t>
                      </m:r>
                    </m:oMath>
                  </m:oMathPara>
                </a14:m>
                <a:endParaRPr lang="es-AR" sz="5400" dirty="0"/>
              </a:p>
            </p:txBody>
          </p:sp>
        </mc:Choice>
        <mc:Fallback xmlns="">
          <p:sp>
            <p:nvSpPr>
              <p:cNvPr id="4" name="3 CuadroTexto"/>
              <p:cNvSpPr txBox="1">
                <a:spLocks noRot="1" noChangeAspect="1" noMove="1" noResize="1" noEditPoints="1" noAdjustHandles="1" noChangeArrowheads="1" noChangeShapeType="1" noTextEdit="1"/>
              </p:cNvSpPr>
              <p:nvPr/>
            </p:nvSpPr>
            <p:spPr>
              <a:xfrm>
                <a:off x="2627784" y="4149080"/>
                <a:ext cx="4764702" cy="923330"/>
              </a:xfrm>
              <a:prstGeom prst="rect">
                <a:avLst/>
              </a:prstGeom>
              <a:blipFill rotWithShape="1">
                <a:blip r:embed="rId3"/>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5" name="4 Rectángulo"/>
              <p:cNvSpPr/>
              <p:nvPr/>
            </p:nvSpPr>
            <p:spPr>
              <a:xfrm>
                <a:off x="609600" y="1124744"/>
                <a:ext cx="8216416"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AR" sz="5400" i="1" smtClean="0">
                              <a:solidFill>
                                <a:schemeClr val="tx1"/>
                              </a:solidFill>
                              <a:latin typeface="Cambria Math" panose="02040503050406030204" pitchFamily="18" charset="0"/>
                              <a:ea typeface="Cambria Math"/>
                            </a:rPr>
                          </m:ctrlPr>
                        </m:sSubPr>
                        <m:e>
                          <m:r>
                            <a:rPr lang="es-ES" sz="5400" b="0" i="1" smtClean="0">
                              <a:solidFill>
                                <a:schemeClr val="tx1"/>
                              </a:solidFill>
                              <a:latin typeface="Cambria Math"/>
                              <a:ea typeface="Cambria Math"/>
                            </a:rPr>
                            <m:t>𝑥</m:t>
                          </m:r>
                        </m:e>
                        <m:sub>
                          <m:r>
                            <a:rPr lang="es-ES" sz="5400" b="0" i="1" smtClean="0">
                              <a:solidFill>
                                <a:schemeClr val="tx1"/>
                              </a:solidFill>
                              <a:latin typeface="Cambria Math"/>
                              <a:ea typeface="Cambria Math"/>
                            </a:rPr>
                            <m:t>0</m:t>
                          </m:r>
                        </m:sub>
                      </m:sSub>
                      <m:r>
                        <a:rPr lang="es-ES" sz="5400" b="0" i="1" smtClean="0">
                          <a:solidFill>
                            <a:schemeClr val="tx1"/>
                          </a:solidFill>
                          <a:latin typeface="Cambria Math"/>
                          <a:ea typeface="Cambria Math"/>
                        </a:rPr>
                        <m:t>=</m:t>
                      </m:r>
                      <m:r>
                        <a:rPr lang="es-ES" sz="5400" b="0" i="1" smtClean="0">
                          <a:solidFill>
                            <a:schemeClr val="tx1"/>
                          </a:solidFill>
                          <a:latin typeface="Cambria Math"/>
                          <a:ea typeface="Cambria Math"/>
                        </a:rPr>
                        <m:t>𝑣𝑡</m:t>
                      </m:r>
                      <m:r>
                        <a:rPr lang="es-ES" sz="5400" b="0" i="1" smtClean="0">
                          <a:solidFill>
                            <a:schemeClr val="tx1"/>
                          </a:solidFill>
                          <a:latin typeface="Cambria Math"/>
                          <a:ea typeface="Cambria Math"/>
                        </a:rPr>
                        <m:t>⟹</m:t>
                      </m:r>
                      <m:r>
                        <a:rPr lang="es-AR" sz="5400" i="1">
                          <a:solidFill>
                            <a:schemeClr val="tx1"/>
                          </a:solidFill>
                          <a:latin typeface="Cambria Math"/>
                          <a:ea typeface="Cambria Math"/>
                        </a:rPr>
                        <m:t>𝜉</m:t>
                      </m:r>
                      <m:r>
                        <a:rPr lang="es-ES" sz="5400" i="1">
                          <a:solidFill>
                            <a:schemeClr val="tx1"/>
                          </a:solidFill>
                          <a:latin typeface="Cambria Math"/>
                          <a:ea typeface="Cambria Math"/>
                        </a:rPr>
                        <m:t>=</m:t>
                      </m:r>
                      <m:r>
                        <a:rPr lang="es-ES" sz="5400" i="1">
                          <a:solidFill>
                            <a:schemeClr val="tx1"/>
                          </a:solidFill>
                          <a:latin typeface="Cambria Math"/>
                          <a:ea typeface="Cambria Math"/>
                        </a:rPr>
                        <m:t>𝑓</m:t>
                      </m:r>
                      <m:r>
                        <a:rPr lang="es-ES" sz="5400" i="1">
                          <a:solidFill>
                            <a:schemeClr val="tx1"/>
                          </a:solidFill>
                          <a:latin typeface="Cambria Math"/>
                          <a:ea typeface="Cambria Math"/>
                        </a:rPr>
                        <m:t>(</m:t>
                      </m:r>
                      <m:r>
                        <a:rPr lang="es-ES" sz="5400" i="1">
                          <a:solidFill>
                            <a:schemeClr val="tx1"/>
                          </a:solidFill>
                          <a:latin typeface="Cambria Math"/>
                          <a:ea typeface="Cambria Math"/>
                        </a:rPr>
                        <m:t>𝑥</m:t>
                      </m:r>
                      <m:r>
                        <a:rPr lang="es-ES" sz="5400" b="0" i="1" smtClean="0">
                          <a:solidFill>
                            <a:schemeClr val="tx1"/>
                          </a:solidFill>
                          <a:latin typeface="Cambria Math"/>
                          <a:ea typeface="Cambria Math"/>
                        </a:rPr>
                        <m:t>−</m:t>
                      </m:r>
                      <m:r>
                        <a:rPr lang="es-ES" sz="5400" i="1">
                          <a:solidFill>
                            <a:schemeClr val="tx1"/>
                          </a:solidFill>
                          <a:latin typeface="Cambria Math"/>
                          <a:ea typeface="Cambria Math"/>
                        </a:rPr>
                        <m:t>𝑣𝑡</m:t>
                      </m:r>
                      <m:r>
                        <a:rPr lang="es-ES" sz="5400" i="1">
                          <a:solidFill>
                            <a:schemeClr val="tx1"/>
                          </a:solidFill>
                          <a:latin typeface="Cambria Math"/>
                          <a:ea typeface="Cambria Math"/>
                        </a:rPr>
                        <m:t>)</m:t>
                      </m:r>
                    </m:oMath>
                  </m:oMathPara>
                </a14:m>
                <a:endParaRPr lang="es-AR" sz="5400" dirty="0"/>
              </a:p>
            </p:txBody>
          </p:sp>
        </mc:Choice>
        <mc:Fallback xmlns="">
          <p:sp>
            <p:nvSpPr>
              <p:cNvPr id="5" name="4 Rectángulo"/>
              <p:cNvSpPr>
                <a:spLocks noRot="1" noChangeAspect="1" noMove="1" noResize="1" noEditPoints="1" noAdjustHandles="1" noChangeArrowheads="1" noChangeShapeType="1" noTextEdit="1"/>
              </p:cNvSpPr>
              <p:nvPr/>
            </p:nvSpPr>
            <p:spPr>
              <a:xfrm>
                <a:off x="609600" y="1124744"/>
                <a:ext cx="8216416" cy="923330"/>
              </a:xfrm>
              <a:prstGeom prst="rect">
                <a:avLst/>
              </a:prstGeom>
              <a:blipFill rotWithShape="1">
                <a:blip r:embed="rId4"/>
                <a:stretch>
                  <a:fillRect/>
                </a:stretch>
              </a:blipFill>
            </p:spPr>
            <p:txBody>
              <a:bodyPr/>
              <a:lstStyle/>
              <a:p>
                <a:r>
                  <a:rPr lang="es-AR">
                    <a:noFill/>
                  </a:rPr>
                  <a:t> </a:t>
                </a:r>
              </a:p>
            </p:txBody>
          </p:sp>
        </mc:Fallback>
      </mc:AlternateContent>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2150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fill="hold" nodeType="clickEffect">
                                  <p:stCondLst>
                                    <p:cond delay="0"/>
                                  </p:stCondLst>
                                  <p:childTnLst>
                                    <p:set>
                                      <p:cBhvr additive="repl">
                                        <p:cTn id="10" dur="1" fill="hold">
                                          <p:stCondLst>
                                            <p:cond delay="0"/>
                                          </p:stCondLst>
                                        </p:cTn>
                                        <p:tgtEl>
                                          <p:spTgt spid="2150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fill="hold" nodeType="clickEffect">
                                  <p:stCondLst>
                                    <p:cond delay="0"/>
                                  </p:stCondLst>
                                  <p:childTnLst>
                                    <p:set>
                                      <p:cBhvr additive="repl">
                                        <p:cTn id="14" dur="1" fill="hold">
                                          <p:stCondLst>
                                            <p:cond delay="0"/>
                                          </p:stCondLst>
                                        </p:cTn>
                                        <p:tgtEl>
                                          <p:spTgt spid="2150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fill="hold" nodeType="clickEffect">
                                  <p:stCondLst>
                                    <p:cond delay="0"/>
                                  </p:stCondLst>
                                  <p:childTnLst>
                                    <p:set>
                                      <p:cBhvr additive="repl">
                                        <p:cTn id="18" dur="1" fill="hold">
                                          <p:stCondLst>
                                            <p:cond delay="0"/>
                                          </p:stCondLst>
                                        </p:cTn>
                                        <p:tgtEl>
                                          <p:spTgt spid="215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32111" y="-31"/>
            <a:ext cx="9190322" cy="2308324"/>
          </a:xfrm>
          <a:prstGeom prst="rect">
            <a:avLst/>
          </a:prstGeom>
          <a:noFill/>
        </p:spPr>
        <p:txBody>
          <a:bodyPr wrap="square" rtlCol="0">
            <a:spAutoFit/>
          </a:bodyPr>
          <a:lstStyle/>
          <a:p>
            <a:r>
              <a:rPr lang="es-ES" dirty="0" smtClean="0">
                <a:solidFill>
                  <a:schemeClr val="tx1"/>
                </a:solidFill>
                <a:latin typeface="Arial" panose="020B0604020202020204" pitchFamily="34" charset="0"/>
                <a:cs typeface="Arial" panose="020B0604020202020204" pitchFamily="34" charset="0"/>
              </a:rPr>
              <a:t>El pulso se propaga con una velocidad constante, v, en un medio uniforme.</a:t>
            </a:r>
          </a:p>
          <a:p>
            <a:r>
              <a:rPr lang="es-ES" dirty="0" smtClean="0">
                <a:solidFill>
                  <a:schemeClr val="tx1"/>
                </a:solidFill>
                <a:latin typeface="Arial" panose="020B0604020202020204" pitchFamily="34" charset="0"/>
                <a:cs typeface="Arial" panose="020B0604020202020204" pitchFamily="34" charset="0"/>
              </a:rPr>
              <a:t>La amplitud del pulso es variable con respecto a la posición, x, y se representa como una función de f(x, t).</a:t>
            </a:r>
          </a:p>
          <a:p>
            <a:r>
              <a:rPr lang="es-ES" dirty="0" smtClean="0">
                <a:solidFill>
                  <a:schemeClr val="tx1"/>
                </a:solidFill>
                <a:latin typeface="Arial" panose="020B0604020202020204" pitchFamily="34" charset="0"/>
                <a:cs typeface="Arial" panose="020B0604020202020204" pitchFamily="34" charset="0"/>
              </a:rPr>
              <a:t>Al cabo de cierto instante, el pulso se ha desplazado cierta distancia, por lo que su ecuación será:</a:t>
            </a:r>
            <a:endParaRPr lang="en-US" dirty="0">
              <a:solidFill>
                <a:schemeClr val="tx1"/>
              </a:solidFill>
            </a:endParaRPr>
          </a:p>
        </p:txBody>
      </p:sp>
      <p:pic>
        <p:nvPicPr>
          <p:cNvPr id="7" name="Picture 2" descr="Resultado de imagen para imagenes ondas mecanicas"/>
          <p:cNvPicPr>
            <a:picLocks noChangeAspect="1" noChangeArrowheads="1"/>
          </p:cNvPicPr>
          <p:nvPr/>
        </p:nvPicPr>
        <p:blipFill rotWithShape="1">
          <a:blip r:embed="rId2">
            <a:extLst>
              <a:ext uri="{28A0092B-C50C-407E-A947-70E740481C1C}">
                <a14:useLocalDpi xmlns:a14="http://schemas.microsoft.com/office/drawing/2010/main" val="0"/>
              </a:ext>
            </a:extLst>
          </a:blip>
          <a:srcRect l="9520" t="49129" r="13970" b="8192"/>
          <a:stretch/>
        </p:blipFill>
        <p:spPr bwMode="auto">
          <a:xfrm>
            <a:off x="-1" y="2636912"/>
            <a:ext cx="9158211" cy="422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825491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
          <p:cNvSpPr>
            <a:spLocks noChangeArrowheads="1"/>
          </p:cNvSpPr>
          <p:nvPr/>
        </p:nvSpPr>
        <p:spPr bwMode="auto">
          <a:xfrm>
            <a:off x="609600" y="800100"/>
            <a:ext cx="8075613" cy="543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altLang="pt-BR"/>
          </a:p>
        </p:txBody>
      </p:sp>
      <p:grpSp>
        <p:nvGrpSpPr>
          <p:cNvPr id="31747" name="Group 2"/>
          <p:cNvGrpSpPr>
            <a:grpSpLocks/>
          </p:cNvGrpSpPr>
          <p:nvPr/>
        </p:nvGrpSpPr>
        <p:grpSpPr bwMode="auto">
          <a:xfrm>
            <a:off x="77788" y="800100"/>
            <a:ext cx="9031287" cy="5149850"/>
            <a:chOff x="22" y="300"/>
            <a:chExt cx="5713" cy="2674"/>
          </a:xfrm>
        </p:grpSpPr>
        <p:sp>
          <p:nvSpPr>
            <p:cNvPr id="31748" name="Freeform 3"/>
            <p:cNvSpPr>
              <a:spLocks noChangeArrowheads="1"/>
            </p:cNvSpPr>
            <p:nvPr/>
          </p:nvSpPr>
          <p:spPr bwMode="auto">
            <a:xfrm>
              <a:off x="207" y="530"/>
              <a:ext cx="999" cy="570"/>
            </a:xfrm>
            <a:custGeom>
              <a:avLst/>
              <a:gdLst>
                <a:gd name="T0" fmla="*/ 0 w 1096"/>
                <a:gd name="T1" fmla="*/ 2147483647 h 552"/>
                <a:gd name="T2" fmla="*/ 1123696210 w 1096"/>
                <a:gd name="T3" fmla="*/ 2147483647 h 552"/>
                <a:gd name="T4" fmla="*/ 1123696210 w 1096"/>
                <a:gd name="T5" fmla="*/ 2147483647 h 552"/>
                <a:gd name="T6" fmla="*/ 1123696210 w 1096"/>
                <a:gd name="T7" fmla="*/ 2147483647 h 5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96" h="552">
                  <a:moveTo>
                    <a:pt x="0" y="552"/>
                  </a:moveTo>
                  <a:cubicBezTo>
                    <a:pt x="440" y="376"/>
                    <a:pt x="288" y="0"/>
                    <a:pt x="480" y="8"/>
                  </a:cubicBezTo>
                  <a:cubicBezTo>
                    <a:pt x="672" y="16"/>
                    <a:pt x="488" y="208"/>
                    <a:pt x="680" y="344"/>
                  </a:cubicBezTo>
                  <a:cubicBezTo>
                    <a:pt x="872" y="480"/>
                    <a:pt x="880" y="296"/>
                    <a:pt x="1096" y="552"/>
                  </a:cubicBezTo>
                </a:path>
              </a:pathLst>
            </a:custGeom>
            <a:solidFill>
              <a:srgbClr val="FFCC99"/>
            </a:solidFill>
            <a:ln w="28440" cap="flat">
              <a:solidFill>
                <a:srgbClr val="FF99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p>
          </p:txBody>
        </p:sp>
        <p:sp>
          <p:nvSpPr>
            <p:cNvPr id="31749" name="Freeform 4"/>
            <p:cNvSpPr>
              <a:spLocks noChangeArrowheads="1"/>
            </p:cNvSpPr>
            <p:nvPr/>
          </p:nvSpPr>
          <p:spPr bwMode="auto">
            <a:xfrm>
              <a:off x="694" y="1315"/>
              <a:ext cx="999" cy="570"/>
            </a:xfrm>
            <a:custGeom>
              <a:avLst/>
              <a:gdLst>
                <a:gd name="T0" fmla="*/ 0 w 1096"/>
                <a:gd name="T1" fmla="*/ 2147483647 h 552"/>
                <a:gd name="T2" fmla="*/ 1123696210 w 1096"/>
                <a:gd name="T3" fmla="*/ 2147483647 h 552"/>
                <a:gd name="T4" fmla="*/ 1123696210 w 1096"/>
                <a:gd name="T5" fmla="*/ 2147483647 h 552"/>
                <a:gd name="T6" fmla="*/ 1123696210 w 1096"/>
                <a:gd name="T7" fmla="*/ 2147483647 h 5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96" h="552">
                  <a:moveTo>
                    <a:pt x="0" y="552"/>
                  </a:moveTo>
                  <a:cubicBezTo>
                    <a:pt x="440" y="376"/>
                    <a:pt x="288" y="0"/>
                    <a:pt x="480" y="8"/>
                  </a:cubicBezTo>
                  <a:cubicBezTo>
                    <a:pt x="672" y="16"/>
                    <a:pt x="488" y="208"/>
                    <a:pt x="680" y="344"/>
                  </a:cubicBezTo>
                  <a:cubicBezTo>
                    <a:pt x="872" y="480"/>
                    <a:pt x="880" y="296"/>
                    <a:pt x="1096" y="552"/>
                  </a:cubicBezTo>
                </a:path>
              </a:pathLst>
            </a:custGeom>
            <a:solidFill>
              <a:srgbClr val="FFCC99"/>
            </a:solidFill>
            <a:ln w="28440" cap="flat">
              <a:solidFill>
                <a:srgbClr val="FF99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p>
          </p:txBody>
        </p:sp>
        <p:sp>
          <p:nvSpPr>
            <p:cNvPr id="31750" name="Freeform 5"/>
            <p:cNvSpPr>
              <a:spLocks noChangeArrowheads="1"/>
            </p:cNvSpPr>
            <p:nvPr/>
          </p:nvSpPr>
          <p:spPr bwMode="auto">
            <a:xfrm>
              <a:off x="1182" y="2089"/>
              <a:ext cx="999" cy="570"/>
            </a:xfrm>
            <a:custGeom>
              <a:avLst/>
              <a:gdLst>
                <a:gd name="T0" fmla="*/ 0 w 1096"/>
                <a:gd name="T1" fmla="*/ 2147483647 h 552"/>
                <a:gd name="T2" fmla="*/ 1123696210 w 1096"/>
                <a:gd name="T3" fmla="*/ 2147483647 h 552"/>
                <a:gd name="T4" fmla="*/ 1123696210 w 1096"/>
                <a:gd name="T5" fmla="*/ 2147483647 h 552"/>
                <a:gd name="T6" fmla="*/ 1123696210 w 1096"/>
                <a:gd name="T7" fmla="*/ 2147483647 h 5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96" h="552">
                  <a:moveTo>
                    <a:pt x="0" y="552"/>
                  </a:moveTo>
                  <a:cubicBezTo>
                    <a:pt x="440" y="376"/>
                    <a:pt x="288" y="0"/>
                    <a:pt x="480" y="8"/>
                  </a:cubicBezTo>
                  <a:cubicBezTo>
                    <a:pt x="672" y="16"/>
                    <a:pt x="488" y="208"/>
                    <a:pt x="680" y="344"/>
                  </a:cubicBezTo>
                  <a:cubicBezTo>
                    <a:pt x="872" y="480"/>
                    <a:pt x="880" y="296"/>
                    <a:pt x="1096" y="552"/>
                  </a:cubicBezTo>
                </a:path>
              </a:pathLst>
            </a:custGeom>
            <a:solidFill>
              <a:srgbClr val="FFCC99"/>
            </a:solidFill>
            <a:ln w="28440" cap="flat">
              <a:solidFill>
                <a:srgbClr val="FF99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p>
          </p:txBody>
        </p:sp>
        <p:graphicFrame>
          <p:nvGraphicFramePr>
            <p:cNvPr id="31751" name="Object 6"/>
            <p:cNvGraphicFramePr>
              <a:graphicFrameLocks noChangeAspect="1"/>
            </p:cNvGraphicFramePr>
            <p:nvPr/>
          </p:nvGraphicFramePr>
          <p:xfrm>
            <a:off x="856" y="2744"/>
            <a:ext cx="752" cy="230"/>
          </p:xfrm>
          <a:graphic>
            <a:graphicData uri="http://schemas.openxmlformats.org/presentationml/2006/ole">
              <mc:AlternateContent xmlns:mc="http://schemas.openxmlformats.org/markup-compatibility/2006">
                <mc:Choice xmlns:v="urn:schemas-microsoft-com:vml" Requires="v">
                  <p:oleObj spid="_x0000_s130608" r:id="rId4" imgW="751497" imgH="199628" progId="">
                    <p:embed/>
                  </p:oleObj>
                </mc:Choice>
                <mc:Fallback>
                  <p:oleObj r:id="rId4" imgW="751497" imgH="199628" progId="">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6" y="2744"/>
                          <a:ext cx="752" cy="23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1752" name="Group 7"/>
            <p:cNvGrpSpPr>
              <a:grpSpLocks/>
            </p:cNvGrpSpPr>
            <p:nvPr/>
          </p:nvGrpSpPr>
          <p:grpSpPr bwMode="auto">
            <a:xfrm>
              <a:off x="22" y="322"/>
              <a:ext cx="2472" cy="2529"/>
              <a:chOff x="22" y="322"/>
              <a:chExt cx="2472" cy="2529"/>
            </a:xfrm>
          </p:grpSpPr>
          <p:graphicFrame>
            <p:nvGraphicFramePr>
              <p:cNvPr id="31784" name="Object 8"/>
              <p:cNvGraphicFramePr>
                <a:graphicFrameLocks noChangeAspect="1"/>
              </p:cNvGraphicFramePr>
              <p:nvPr/>
            </p:nvGraphicFramePr>
            <p:xfrm>
              <a:off x="22" y="322"/>
              <a:ext cx="108" cy="215"/>
            </p:xfrm>
            <a:graphic>
              <a:graphicData uri="http://schemas.openxmlformats.org/presentationml/2006/ole">
                <mc:AlternateContent xmlns:mc="http://schemas.openxmlformats.org/markup-compatibility/2006">
                  <mc:Choice xmlns:v="urn:schemas-microsoft-com:vml" Requires="v">
                    <p:oleObj spid="_x0000_s130609" r:id="rId6" imgW="122937" imgH="208980" progId="">
                      <p:embed/>
                    </p:oleObj>
                  </mc:Choice>
                  <mc:Fallback>
                    <p:oleObj r:id="rId6" imgW="122937" imgH="208980" progId="">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 y="322"/>
                            <a:ext cx="108" cy="21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85" name="Object 9"/>
              <p:cNvGraphicFramePr>
                <a:graphicFrameLocks noChangeAspect="1"/>
              </p:cNvGraphicFramePr>
              <p:nvPr/>
            </p:nvGraphicFramePr>
            <p:xfrm>
              <a:off x="2338" y="1161"/>
              <a:ext cx="118" cy="151"/>
            </p:xfrm>
            <a:graphic>
              <a:graphicData uri="http://schemas.openxmlformats.org/presentationml/2006/ole">
                <mc:AlternateContent xmlns:mc="http://schemas.openxmlformats.org/markup-compatibility/2006">
                  <mc:Choice xmlns:v="urn:schemas-microsoft-com:vml" Requires="v">
                    <p:oleObj spid="_x0000_s130610" r:id="rId8" imgW="163044" imgH="177873" progId="">
                      <p:embed/>
                    </p:oleObj>
                  </mc:Choice>
                  <mc:Fallback>
                    <p:oleObj r:id="rId8" imgW="163044" imgH="177873" progId="">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38" y="1161"/>
                            <a:ext cx="118" cy="15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86" name="Line 10"/>
              <p:cNvSpPr>
                <a:spLocks noChangeShapeType="1"/>
              </p:cNvSpPr>
              <p:nvPr/>
            </p:nvSpPr>
            <p:spPr bwMode="auto">
              <a:xfrm>
                <a:off x="187" y="386"/>
                <a:ext cx="0" cy="2398"/>
              </a:xfrm>
              <a:prstGeom prst="line">
                <a:avLst/>
              </a:prstGeom>
              <a:noFill/>
              <a:ln w="93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pt-BR"/>
              </a:p>
            </p:txBody>
          </p:sp>
          <p:sp>
            <p:nvSpPr>
              <p:cNvPr id="31787" name="Line 11"/>
              <p:cNvSpPr>
                <a:spLocks noChangeShapeType="1"/>
              </p:cNvSpPr>
              <p:nvPr/>
            </p:nvSpPr>
            <p:spPr bwMode="auto">
              <a:xfrm>
                <a:off x="71" y="2665"/>
                <a:ext cx="2423" cy="0"/>
              </a:xfrm>
              <a:prstGeom prst="line">
                <a:avLst/>
              </a:prstGeom>
              <a:noFill/>
              <a:ln w="32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pt-BR"/>
              </a:p>
            </p:txBody>
          </p:sp>
          <p:sp>
            <p:nvSpPr>
              <p:cNvPr id="31788" name="Line 12"/>
              <p:cNvSpPr>
                <a:spLocks noChangeShapeType="1"/>
              </p:cNvSpPr>
              <p:nvPr/>
            </p:nvSpPr>
            <p:spPr bwMode="auto">
              <a:xfrm>
                <a:off x="71" y="1105"/>
                <a:ext cx="2385" cy="0"/>
              </a:xfrm>
              <a:prstGeom prst="line">
                <a:avLst/>
              </a:prstGeom>
              <a:noFill/>
              <a:ln w="32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pt-BR"/>
              </a:p>
            </p:txBody>
          </p:sp>
          <p:sp>
            <p:nvSpPr>
              <p:cNvPr id="31789" name="Line 13"/>
              <p:cNvSpPr>
                <a:spLocks noChangeShapeType="1"/>
              </p:cNvSpPr>
              <p:nvPr/>
            </p:nvSpPr>
            <p:spPr bwMode="auto">
              <a:xfrm>
                <a:off x="71" y="1891"/>
                <a:ext cx="2405" cy="0"/>
              </a:xfrm>
              <a:prstGeom prst="line">
                <a:avLst/>
              </a:prstGeom>
              <a:noFill/>
              <a:ln w="32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pt-BR"/>
              </a:p>
            </p:txBody>
          </p:sp>
          <p:graphicFrame>
            <p:nvGraphicFramePr>
              <p:cNvPr id="31790" name="Object 14"/>
              <p:cNvGraphicFramePr>
                <a:graphicFrameLocks noChangeAspect="1"/>
              </p:cNvGraphicFramePr>
              <p:nvPr/>
            </p:nvGraphicFramePr>
            <p:xfrm>
              <a:off x="2348" y="1937"/>
              <a:ext cx="118" cy="152"/>
            </p:xfrm>
            <a:graphic>
              <a:graphicData uri="http://schemas.openxmlformats.org/presentationml/2006/ole">
                <mc:AlternateContent xmlns:mc="http://schemas.openxmlformats.org/markup-compatibility/2006">
                  <mc:Choice xmlns:v="urn:schemas-microsoft-com:vml" Requires="v">
                    <p:oleObj spid="_x0000_s130611" r:id="rId10" imgW="163044" imgH="177873" progId="">
                      <p:embed/>
                    </p:oleObj>
                  </mc:Choice>
                  <mc:Fallback>
                    <p:oleObj r:id="rId10" imgW="163044" imgH="177873" progId="">
                      <p:embed/>
                      <p:pic>
                        <p:nvPicPr>
                          <p:cNvPr id="0"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48" y="1937"/>
                            <a:ext cx="118" cy="15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91" name="Object 15"/>
              <p:cNvGraphicFramePr>
                <a:graphicFrameLocks noChangeAspect="1"/>
              </p:cNvGraphicFramePr>
              <p:nvPr/>
            </p:nvGraphicFramePr>
            <p:xfrm>
              <a:off x="2358" y="2700"/>
              <a:ext cx="118" cy="151"/>
            </p:xfrm>
            <a:graphic>
              <a:graphicData uri="http://schemas.openxmlformats.org/presentationml/2006/ole">
                <mc:AlternateContent xmlns:mc="http://schemas.openxmlformats.org/markup-compatibility/2006">
                  <mc:Choice xmlns:v="urn:schemas-microsoft-com:vml" Requires="v">
                    <p:oleObj spid="_x0000_s130612" r:id="rId11" imgW="163044" imgH="177873" progId="">
                      <p:embed/>
                    </p:oleObj>
                  </mc:Choice>
                  <mc:Fallback>
                    <p:oleObj r:id="rId11" imgW="163044" imgH="177873" progId="">
                      <p:embed/>
                      <p:pic>
                        <p:nvPicPr>
                          <p:cNvPr id="0"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58" y="2700"/>
                            <a:ext cx="118" cy="15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1753" name="Group 16"/>
            <p:cNvGrpSpPr>
              <a:grpSpLocks/>
            </p:cNvGrpSpPr>
            <p:nvPr/>
          </p:nvGrpSpPr>
          <p:grpSpPr bwMode="auto">
            <a:xfrm>
              <a:off x="645" y="463"/>
              <a:ext cx="542" cy="168"/>
              <a:chOff x="645" y="463"/>
              <a:chExt cx="542" cy="168"/>
            </a:xfrm>
          </p:grpSpPr>
          <p:sp>
            <p:nvSpPr>
              <p:cNvPr id="31782" name="Line 17"/>
              <p:cNvSpPr>
                <a:spLocks noChangeShapeType="1"/>
              </p:cNvSpPr>
              <p:nvPr/>
            </p:nvSpPr>
            <p:spPr bwMode="auto">
              <a:xfrm>
                <a:off x="645" y="463"/>
                <a:ext cx="542" cy="0"/>
              </a:xfrm>
              <a:prstGeom prst="line">
                <a:avLst/>
              </a:prstGeom>
              <a:noFill/>
              <a:ln w="12700" cap="sq">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pt-BR"/>
              </a:p>
            </p:txBody>
          </p:sp>
          <p:graphicFrame>
            <p:nvGraphicFramePr>
              <p:cNvPr id="31783" name="Object 18"/>
              <p:cNvGraphicFramePr>
                <a:graphicFrameLocks noChangeAspect="1"/>
              </p:cNvGraphicFramePr>
              <p:nvPr/>
            </p:nvGraphicFramePr>
            <p:xfrm>
              <a:off x="862" y="493"/>
              <a:ext cx="108" cy="138"/>
            </p:xfrm>
            <a:graphic>
              <a:graphicData uri="http://schemas.openxmlformats.org/presentationml/2006/ole">
                <mc:AlternateContent xmlns:mc="http://schemas.openxmlformats.org/markup-compatibility/2006">
                  <mc:Choice xmlns:v="urn:schemas-microsoft-com:vml" Requires="v">
                    <p:oleObj spid="_x0000_s130613" r:id="rId12" imgW="160291" imgH="176307" progId="">
                      <p:embed/>
                    </p:oleObj>
                  </mc:Choice>
                  <mc:Fallback>
                    <p:oleObj r:id="rId12" imgW="160291" imgH="176307" progId="">
                      <p:embed/>
                      <p:pic>
                        <p:nvPicPr>
                          <p:cNvPr id="0" name="Object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62" y="493"/>
                            <a:ext cx="108" cy="1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1754" name="Group 19"/>
            <p:cNvGrpSpPr>
              <a:grpSpLocks/>
            </p:cNvGrpSpPr>
            <p:nvPr/>
          </p:nvGrpSpPr>
          <p:grpSpPr bwMode="auto">
            <a:xfrm>
              <a:off x="1173" y="1227"/>
              <a:ext cx="542" cy="168"/>
              <a:chOff x="1173" y="1227"/>
              <a:chExt cx="542" cy="168"/>
            </a:xfrm>
          </p:grpSpPr>
          <p:sp>
            <p:nvSpPr>
              <p:cNvPr id="31780" name="Line 20"/>
              <p:cNvSpPr>
                <a:spLocks noChangeShapeType="1"/>
              </p:cNvSpPr>
              <p:nvPr/>
            </p:nvSpPr>
            <p:spPr bwMode="auto">
              <a:xfrm>
                <a:off x="1173" y="1227"/>
                <a:ext cx="542" cy="0"/>
              </a:xfrm>
              <a:prstGeom prst="line">
                <a:avLst/>
              </a:prstGeom>
              <a:noFill/>
              <a:ln w="12700" cap="sq">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pt-BR"/>
              </a:p>
            </p:txBody>
          </p:sp>
          <p:graphicFrame>
            <p:nvGraphicFramePr>
              <p:cNvPr id="31781" name="Object 21"/>
              <p:cNvGraphicFramePr>
                <a:graphicFrameLocks noChangeAspect="1"/>
              </p:cNvGraphicFramePr>
              <p:nvPr/>
            </p:nvGraphicFramePr>
            <p:xfrm>
              <a:off x="1388" y="1257"/>
              <a:ext cx="108" cy="138"/>
            </p:xfrm>
            <a:graphic>
              <a:graphicData uri="http://schemas.openxmlformats.org/presentationml/2006/ole">
                <mc:AlternateContent xmlns:mc="http://schemas.openxmlformats.org/markup-compatibility/2006">
                  <mc:Choice xmlns:v="urn:schemas-microsoft-com:vml" Requires="v">
                    <p:oleObj spid="_x0000_s130614" r:id="rId14" imgW="160291" imgH="176307" progId="">
                      <p:embed/>
                    </p:oleObj>
                  </mc:Choice>
                  <mc:Fallback>
                    <p:oleObj r:id="rId14" imgW="160291" imgH="176307" progId="">
                      <p:embed/>
                      <p:pic>
                        <p:nvPicPr>
                          <p:cNvPr id="0" name="Object 2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88" y="1257"/>
                            <a:ext cx="108" cy="1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1755" name="Group 22"/>
            <p:cNvGrpSpPr>
              <a:grpSpLocks/>
            </p:cNvGrpSpPr>
            <p:nvPr/>
          </p:nvGrpSpPr>
          <p:grpSpPr bwMode="auto">
            <a:xfrm>
              <a:off x="1602" y="2012"/>
              <a:ext cx="542" cy="157"/>
              <a:chOff x="1602" y="2012"/>
              <a:chExt cx="542" cy="157"/>
            </a:xfrm>
          </p:grpSpPr>
          <p:sp>
            <p:nvSpPr>
              <p:cNvPr id="31778" name="Line 23"/>
              <p:cNvSpPr>
                <a:spLocks noChangeShapeType="1"/>
              </p:cNvSpPr>
              <p:nvPr/>
            </p:nvSpPr>
            <p:spPr bwMode="auto">
              <a:xfrm>
                <a:off x="1602" y="2012"/>
                <a:ext cx="542" cy="0"/>
              </a:xfrm>
              <a:prstGeom prst="line">
                <a:avLst/>
              </a:prstGeom>
              <a:noFill/>
              <a:ln w="12700" cap="sq">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pt-BR"/>
              </a:p>
            </p:txBody>
          </p:sp>
          <p:graphicFrame>
            <p:nvGraphicFramePr>
              <p:cNvPr id="31779" name="Object 24"/>
              <p:cNvGraphicFramePr>
                <a:graphicFrameLocks noChangeAspect="1"/>
              </p:cNvGraphicFramePr>
              <p:nvPr/>
            </p:nvGraphicFramePr>
            <p:xfrm>
              <a:off x="1828" y="2031"/>
              <a:ext cx="108" cy="138"/>
            </p:xfrm>
            <a:graphic>
              <a:graphicData uri="http://schemas.openxmlformats.org/presentationml/2006/ole">
                <mc:AlternateContent xmlns:mc="http://schemas.openxmlformats.org/markup-compatibility/2006">
                  <mc:Choice xmlns:v="urn:schemas-microsoft-com:vml" Requires="v">
                    <p:oleObj spid="_x0000_s130615" r:id="rId15" imgW="160291" imgH="176307" progId="">
                      <p:embed/>
                    </p:oleObj>
                  </mc:Choice>
                  <mc:Fallback>
                    <p:oleObj r:id="rId15" imgW="160291" imgH="176307" progId="">
                      <p:embed/>
                      <p:pic>
                        <p:nvPicPr>
                          <p:cNvPr id="0" name="Object 2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28" y="2031"/>
                            <a:ext cx="108" cy="1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1756" name="Freeform 25"/>
            <p:cNvSpPr>
              <a:spLocks noChangeArrowheads="1"/>
            </p:cNvSpPr>
            <p:nvPr/>
          </p:nvSpPr>
          <p:spPr bwMode="auto">
            <a:xfrm>
              <a:off x="4568" y="518"/>
              <a:ext cx="999" cy="570"/>
            </a:xfrm>
            <a:custGeom>
              <a:avLst/>
              <a:gdLst>
                <a:gd name="T0" fmla="*/ 0 w 1096"/>
                <a:gd name="T1" fmla="*/ 2147483647 h 552"/>
                <a:gd name="T2" fmla="*/ 1123696210 w 1096"/>
                <a:gd name="T3" fmla="*/ 2147483647 h 552"/>
                <a:gd name="T4" fmla="*/ 1123696210 w 1096"/>
                <a:gd name="T5" fmla="*/ 2147483647 h 552"/>
                <a:gd name="T6" fmla="*/ 1123696210 w 1096"/>
                <a:gd name="T7" fmla="*/ 2147483647 h 5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96" h="552">
                  <a:moveTo>
                    <a:pt x="0" y="552"/>
                  </a:moveTo>
                  <a:cubicBezTo>
                    <a:pt x="440" y="376"/>
                    <a:pt x="288" y="0"/>
                    <a:pt x="480" y="8"/>
                  </a:cubicBezTo>
                  <a:cubicBezTo>
                    <a:pt x="672" y="16"/>
                    <a:pt x="488" y="208"/>
                    <a:pt x="680" y="344"/>
                  </a:cubicBezTo>
                  <a:cubicBezTo>
                    <a:pt x="872" y="480"/>
                    <a:pt x="880" y="296"/>
                    <a:pt x="1096" y="552"/>
                  </a:cubicBezTo>
                </a:path>
              </a:pathLst>
            </a:custGeom>
            <a:solidFill>
              <a:srgbClr val="FFCC99"/>
            </a:solidFill>
            <a:ln w="28440" cap="flat">
              <a:solidFill>
                <a:srgbClr val="FF99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p>
          </p:txBody>
        </p:sp>
        <p:sp>
          <p:nvSpPr>
            <p:cNvPr id="31757" name="Freeform 26"/>
            <p:cNvSpPr>
              <a:spLocks noChangeArrowheads="1"/>
            </p:cNvSpPr>
            <p:nvPr/>
          </p:nvSpPr>
          <p:spPr bwMode="auto">
            <a:xfrm>
              <a:off x="4108" y="1293"/>
              <a:ext cx="999" cy="570"/>
            </a:xfrm>
            <a:custGeom>
              <a:avLst/>
              <a:gdLst>
                <a:gd name="T0" fmla="*/ 0 w 1096"/>
                <a:gd name="T1" fmla="*/ 2147483647 h 552"/>
                <a:gd name="T2" fmla="*/ 1123696210 w 1096"/>
                <a:gd name="T3" fmla="*/ 2147483647 h 552"/>
                <a:gd name="T4" fmla="*/ 1123696210 w 1096"/>
                <a:gd name="T5" fmla="*/ 2147483647 h 552"/>
                <a:gd name="T6" fmla="*/ 1123696210 w 1096"/>
                <a:gd name="T7" fmla="*/ 2147483647 h 5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96" h="552">
                  <a:moveTo>
                    <a:pt x="0" y="552"/>
                  </a:moveTo>
                  <a:cubicBezTo>
                    <a:pt x="440" y="376"/>
                    <a:pt x="288" y="0"/>
                    <a:pt x="480" y="8"/>
                  </a:cubicBezTo>
                  <a:cubicBezTo>
                    <a:pt x="672" y="16"/>
                    <a:pt x="488" y="208"/>
                    <a:pt x="680" y="344"/>
                  </a:cubicBezTo>
                  <a:cubicBezTo>
                    <a:pt x="872" y="480"/>
                    <a:pt x="880" y="296"/>
                    <a:pt x="1096" y="552"/>
                  </a:cubicBezTo>
                </a:path>
              </a:pathLst>
            </a:custGeom>
            <a:solidFill>
              <a:srgbClr val="FFCC99"/>
            </a:solidFill>
            <a:ln w="28440" cap="flat">
              <a:solidFill>
                <a:srgbClr val="FF99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p>
          </p:txBody>
        </p:sp>
        <p:sp>
          <p:nvSpPr>
            <p:cNvPr id="31758" name="Freeform 27"/>
            <p:cNvSpPr>
              <a:spLocks noChangeArrowheads="1"/>
            </p:cNvSpPr>
            <p:nvPr/>
          </p:nvSpPr>
          <p:spPr bwMode="auto">
            <a:xfrm>
              <a:off x="3601" y="2067"/>
              <a:ext cx="999" cy="570"/>
            </a:xfrm>
            <a:custGeom>
              <a:avLst/>
              <a:gdLst>
                <a:gd name="T0" fmla="*/ 0 w 1096"/>
                <a:gd name="T1" fmla="*/ 2147483647 h 552"/>
                <a:gd name="T2" fmla="*/ 1123696210 w 1096"/>
                <a:gd name="T3" fmla="*/ 2147483647 h 552"/>
                <a:gd name="T4" fmla="*/ 1123696210 w 1096"/>
                <a:gd name="T5" fmla="*/ 2147483647 h 552"/>
                <a:gd name="T6" fmla="*/ 1123696210 w 1096"/>
                <a:gd name="T7" fmla="*/ 2147483647 h 5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96" h="552">
                  <a:moveTo>
                    <a:pt x="0" y="552"/>
                  </a:moveTo>
                  <a:cubicBezTo>
                    <a:pt x="440" y="376"/>
                    <a:pt x="288" y="0"/>
                    <a:pt x="480" y="8"/>
                  </a:cubicBezTo>
                  <a:cubicBezTo>
                    <a:pt x="672" y="16"/>
                    <a:pt x="488" y="208"/>
                    <a:pt x="680" y="344"/>
                  </a:cubicBezTo>
                  <a:cubicBezTo>
                    <a:pt x="872" y="480"/>
                    <a:pt x="880" y="296"/>
                    <a:pt x="1096" y="552"/>
                  </a:cubicBezTo>
                </a:path>
              </a:pathLst>
            </a:custGeom>
            <a:solidFill>
              <a:srgbClr val="FFCC99"/>
            </a:solidFill>
            <a:ln w="28440" cap="flat">
              <a:solidFill>
                <a:srgbClr val="FF99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p>
          </p:txBody>
        </p:sp>
        <p:graphicFrame>
          <p:nvGraphicFramePr>
            <p:cNvPr id="31759" name="Object 28"/>
            <p:cNvGraphicFramePr>
              <a:graphicFrameLocks noChangeAspect="1"/>
            </p:cNvGraphicFramePr>
            <p:nvPr/>
          </p:nvGraphicFramePr>
          <p:xfrm>
            <a:off x="4252" y="2721"/>
            <a:ext cx="752" cy="230"/>
          </p:xfrm>
          <a:graphic>
            <a:graphicData uri="http://schemas.openxmlformats.org/presentationml/2006/ole">
              <mc:AlternateContent xmlns:mc="http://schemas.openxmlformats.org/markup-compatibility/2006">
                <mc:Choice xmlns:v="urn:schemas-microsoft-com:vml" Requires="v">
                  <p:oleObj spid="_x0000_s130616" r:id="rId16" imgW="721344" imgH="191618" progId="">
                    <p:embed/>
                  </p:oleObj>
                </mc:Choice>
                <mc:Fallback>
                  <p:oleObj r:id="rId16" imgW="721344" imgH="191618" progId="">
                    <p:embed/>
                    <p:pic>
                      <p:nvPicPr>
                        <p:cNvPr id="0" name="Object 2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252" y="2721"/>
                          <a:ext cx="752" cy="23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1760" name="Group 29"/>
            <p:cNvGrpSpPr>
              <a:grpSpLocks/>
            </p:cNvGrpSpPr>
            <p:nvPr/>
          </p:nvGrpSpPr>
          <p:grpSpPr bwMode="auto">
            <a:xfrm>
              <a:off x="3261" y="300"/>
              <a:ext cx="2473" cy="2529"/>
              <a:chOff x="3261" y="300"/>
              <a:chExt cx="2473" cy="2529"/>
            </a:xfrm>
          </p:grpSpPr>
          <p:graphicFrame>
            <p:nvGraphicFramePr>
              <p:cNvPr id="31770" name="Object 30"/>
              <p:cNvGraphicFramePr>
                <a:graphicFrameLocks noChangeAspect="1"/>
              </p:cNvGraphicFramePr>
              <p:nvPr/>
            </p:nvGraphicFramePr>
            <p:xfrm>
              <a:off x="3261" y="300"/>
              <a:ext cx="108" cy="215"/>
            </p:xfrm>
            <a:graphic>
              <a:graphicData uri="http://schemas.openxmlformats.org/presentationml/2006/ole">
                <mc:AlternateContent xmlns:mc="http://schemas.openxmlformats.org/markup-compatibility/2006">
                  <mc:Choice xmlns:v="urn:schemas-microsoft-com:vml" Requires="v">
                    <p:oleObj spid="_x0000_s130617" r:id="rId18" imgW="122937" imgH="208980" progId="">
                      <p:embed/>
                    </p:oleObj>
                  </mc:Choice>
                  <mc:Fallback>
                    <p:oleObj r:id="rId18" imgW="122937" imgH="208980" progId="">
                      <p:embed/>
                      <p:pic>
                        <p:nvPicPr>
                          <p:cNvPr id="0" name="Object 3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61" y="300"/>
                            <a:ext cx="108" cy="21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71" name="Object 31"/>
              <p:cNvGraphicFramePr>
                <a:graphicFrameLocks noChangeAspect="1"/>
              </p:cNvGraphicFramePr>
              <p:nvPr/>
            </p:nvGraphicFramePr>
            <p:xfrm>
              <a:off x="5578" y="1139"/>
              <a:ext cx="118" cy="152"/>
            </p:xfrm>
            <a:graphic>
              <a:graphicData uri="http://schemas.openxmlformats.org/presentationml/2006/ole">
                <mc:AlternateContent xmlns:mc="http://schemas.openxmlformats.org/markup-compatibility/2006">
                  <mc:Choice xmlns:v="urn:schemas-microsoft-com:vml" Requires="v">
                    <p:oleObj spid="_x0000_s130618" r:id="rId19" imgW="163044" imgH="177873" progId="">
                      <p:embed/>
                    </p:oleObj>
                  </mc:Choice>
                  <mc:Fallback>
                    <p:oleObj r:id="rId19" imgW="163044" imgH="177873" progId="">
                      <p:embed/>
                      <p:pic>
                        <p:nvPicPr>
                          <p:cNvPr id="0" name="Object 3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78" y="1139"/>
                            <a:ext cx="118" cy="15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72" name="Line 32"/>
              <p:cNvSpPr>
                <a:spLocks noChangeShapeType="1"/>
              </p:cNvSpPr>
              <p:nvPr/>
            </p:nvSpPr>
            <p:spPr bwMode="auto">
              <a:xfrm>
                <a:off x="3426" y="364"/>
                <a:ext cx="0" cy="2398"/>
              </a:xfrm>
              <a:prstGeom prst="line">
                <a:avLst/>
              </a:prstGeom>
              <a:noFill/>
              <a:ln w="93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pt-BR"/>
              </a:p>
            </p:txBody>
          </p:sp>
          <p:sp>
            <p:nvSpPr>
              <p:cNvPr id="31773" name="Line 33"/>
              <p:cNvSpPr>
                <a:spLocks noChangeShapeType="1"/>
              </p:cNvSpPr>
              <p:nvPr/>
            </p:nvSpPr>
            <p:spPr bwMode="auto">
              <a:xfrm>
                <a:off x="3309" y="2644"/>
                <a:ext cx="2425" cy="0"/>
              </a:xfrm>
              <a:prstGeom prst="line">
                <a:avLst/>
              </a:prstGeom>
              <a:noFill/>
              <a:ln w="32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pt-BR"/>
              </a:p>
            </p:txBody>
          </p:sp>
          <p:sp>
            <p:nvSpPr>
              <p:cNvPr id="31774" name="Line 34"/>
              <p:cNvSpPr>
                <a:spLocks noChangeShapeType="1"/>
              </p:cNvSpPr>
              <p:nvPr/>
            </p:nvSpPr>
            <p:spPr bwMode="auto">
              <a:xfrm>
                <a:off x="3309" y="1083"/>
                <a:ext cx="2386" cy="0"/>
              </a:xfrm>
              <a:prstGeom prst="line">
                <a:avLst/>
              </a:prstGeom>
              <a:noFill/>
              <a:ln w="32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pt-BR"/>
              </a:p>
            </p:txBody>
          </p:sp>
          <p:sp>
            <p:nvSpPr>
              <p:cNvPr id="31775" name="Line 35"/>
              <p:cNvSpPr>
                <a:spLocks noChangeShapeType="1"/>
              </p:cNvSpPr>
              <p:nvPr/>
            </p:nvSpPr>
            <p:spPr bwMode="auto">
              <a:xfrm>
                <a:off x="3309" y="1869"/>
                <a:ext cx="2405" cy="0"/>
              </a:xfrm>
              <a:prstGeom prst="line">
                <a:avLst/>
              </a:prstGeom>
              <a:noFill/>
              <a:ln w="324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pt-BR"/>
              </a:p>
            </p:txBody>
          </p:sp>
          <p:graphicFrame>
            <p:nvGraphicFramePr>
              <p:cNvPr id="31776" name="Object 36"/>
              <p:cNvGraphicFramePr>
                <a:graphicFrameLocks noChangeAspect="1"/>
              </p:cNvGraphicFramePr>
              <p:nvPr/>
            </p:nvGraphicFramePr>
            <p:xfrm>
              <a:off x="5588" y="1915"/>
              <a:ext cx="118" cy="151"/>
            </p:xfrm>
            <a:graphic>
              <a:graphicData uri="http://schemas.openxmlformats.org/presentationml/2006/ole">
                <mc:AlternateContent xmlns:mc="http://schemas.openxmlformats.org/markup-compatibility/2006">
                  <mc:Choice xmlns:v="urn:schemas-microsoft-com:vml" Requires="v">
                    <p:oleObj spid="_x0000_s130619" r:id="rId20" imgW="163044" imgH="177873" progId="">
                      <p:embed/>
                    </p:oleObj>
                  </mc:Choice>
                  <mc:Fallback>
                    <p:oleObj r:id="rId20" imgW="163044" imgH="177873" progId="">
                      <p:embed/>
                      <p:pic>
                        <p:nvPicPr>
                          <p:cNvPr id="0" name="Object 3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88" y="1915"/>
                            <a:ext cx="118" cy="15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77" name="Object 37"/>
              <p:cNvGraphicFramePr>
                <a:graphicFrameLocks noChangeAspect="1"/>
              </p:cNvGraphicFramePr>
              <p:nvPr/>
            </p:nvGraphicFramePr>
            <p:xfrm>
              <a:off x="5597" y="2678"/>
              <a:ext cx="118" cy="151"/>
            </p:xfrm>
            <a:graphic>
              <a:graphicData uri="http://schemas.openxmlformats.org/presentationml/2006/ole">
                <mc:AlternateContent xmlns:mc="http://schemas.openxmlformats.org/markup-compatibility/2006">
                  <mc:Choice xmlns:v="urn:schemas-microsoft-com:vml" Requires="v">
                    <p:oleObj spid="_x0000_s130620" r:id="rId21" imgW="163044" imgH="177873" progId="">
                      <p:embed/>
                    </p:oleObj>
                  </mc:Choice>
                  <mc:Fallback>
                    <p:oleObj r:id="rId21" imgW="163044" imgH="177873" progId="">
                      <p:embed/>
                      <p:pic>
                        <p:nvPicPr>
                          <p:cNvPr id="0" name="Object 3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97" y="2678"/>
                            <a:ext cx="118" cy="15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1761" name="Group 38"/>
            <p:cNvGrpSpPr>
              <a:grpSpLocks/>
            </p:cNvGrpSpPr>
            <p:nvPr/>
          </p:nvGrpSpPr>
          <p:grpSpPr bwMode="auto">
            <a:xfrm>
              <a:off x="4432" y="485"/>
              <a:ext cx="543" cy="168"/>
              <a:chOff x="4432" y="485"/>
              <a:chExt cx="543" cy="168"/>
            </a:xfrm>
          </p:grpSpPr>
          <p:sp>
            <p:nvSpPr>
              <p:cNvPr id="31768" name="Line 39"/>
              <p:cNvSpPr>
                <a:spLocks noChangeShapeType="1"/>
              </p:cNvSpPr>
              <p:nvPr/>
            </p:nvSpPr>
            <p:spPr bwMode="auto">
              <a:xfrm>
                <a:off x="4432" y="485"/>
                <a:ext cx="543" cy="0"/>
              </a:xfrm>
              <a:prstGeom prst="line">
                <a:avLst/>
              </a:prstGeom>
              <a:noFill/>
              <a:ln w="12700" cap="sq">
                <a:solidFill>
                  <a:schemeClr val="tx1"/>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pt-BR"/>
              </a:p>
            </p:txBody>
          </p:sp>
          <p:graphicFrame>
            <p:nvGraphicFramePr>
              <p:cNvPr id="31769" name="Object 40"/>
              <p:cNvGraphicFramePr>
                <a:graphicFrameLocks noChangeAspect="1"/>
              </p:cNvGraphicFramePr>
              <p:nvPr/>
            </p:nvGraphicFramePr>
            <p:xfrm>
              <a:off x="4647" y="516"/>
              <a:ext cx="108" cy="137"/>
            </p:xfrm>
            <a:graphic>
              <a:graphicData uri="http://schemas.openxmlformats.org/presentationml/2006/ole">
                <mc:AlternateContent xmlns:mc="http://schemas.openxmlformats.org/markup-compatibility/2006">
                  <mc:Choice xmlns:v="urn:schemas-microsoft-com:vml" Requires="v">
                    <p:oleObj spid="_x0000_s130621" r:id="rId22" imgW="160291" imgH="176307" progId="">
                      <p:embed/>
                    </p:oleObj>
                  </mc:Choice>
                  <mc:Fallback>
                    <p:oleObj r:id="rId22" imgW="160291" imgH="176307" progId="">
                      <p:embed/>
                      <p:pic>
                        <p:nvPicPr>
                          <p:cNvPr id="0" name="Object 4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47" y="516"/>
                            <a:ext cx="108" cy="1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1762" name="Group 41"/>
            <p:cNvGrpSpPr>
              <a:grpSpLocks/>
            </p:cNvGrpSpPr>
            <p:nvPr/>
          </p:nvGrpSpPr>
          <p:grpSpPr bwMode="auto">
            <a:xfrm>
              <a:off x="3915" y="1260"/>
              <a:ext cx="542" cy="168"/>
              <a:chOff x="3915" y="1260"/>
              <a:chExt cx="542" cy="168"/>
            </a:xfrm>
          </p:grpSpPr>
          <p:sp>
            <p:nvSpPr>
              <p:cNvPr id="31766" name="Line 42"/>
              <p:cNvSpPr>
                <a:spLocks noChangeShapeType="1"/>
              </p:cNvSpPr>
              <p:nvPr/>
            </p:nvSpPr>
            <p:spPr bwMode="auto">
              <a:xfrm>
                <a:off x="3915" y="1260"/>
                <a:ext cx="542" cy="0"/>
              </a:xfrm>
              <a:prstGeom prst="line">
                <a:avLst/>
              </a:prstGeom>
              <a:noFill/>
              <a:ln w="12700" cap="sq">
                <a:solidFill>
                  <a:schemeClr val="tx1"/>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pt-BR"/>
              </a:p>
            </p:txBody>
          </p:sp>
          <p:graphicFrame>
            <p:nvGraphicFramePr>
              <p:cNvPr id="31767" name="Object 43"/>
              <p:cNvGraphicFramePr>
                <a:graphicFrameLocks noChangeAspect="1"/>
              </p:cNvGraphicFramePr>
              <p:nvPr/>
            </p:nvGraphicFramePr>
            <p:xfrm>
              <a:off x="4130" y="1290"/>
              <a:ext cx="108" cy="138"/>
            </p:xfrm>
            <a:graphic>
              <a:graphicData uri="http://schemas.openxmlformats.org/presentationml/2006/ole">
                <mc:AlternateContent xmlns:mc="http://schemas.openxmlformats.org/markup-compatibility/2006">
                  <mc:Choice xmlns:v="urn:schemas-microsoft-com:vml" Requires="v">
                    <p:oleObj spid="_x0000_s130622" r:id="rId23" imgW="160291" imgH="176307" progId="">
                      <p:embed/>
                    </p:oleObj>
                  </mc:Choice>
                  <mc:Fallback>
                    <p:oleObj r:id="rId23" imgW="160291" imgH="176307" progId="">
                      <p:embed/>
                      <p:pic>
                        <p:nvPicPr>
                          <p:cNvPr id="0" name="Object 4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30" y="1290"/>
                            <a:ext cx="108" cy="1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1763" name="Group 44"/>
            <p:cNvGrpSpPr>
              <a:grpSpLocks/>
            </p:cNvGrpSpPr>
            <p:nvPr/>
          </p:nvGrpSpPr>
          <p:grpSpPr bwMode="auto">
            <a:xfrm>
              <a:off x="3485" y="2023"/>
              <a:ext cx="543" cy="168"/>
              <a:chOff x="3485" y="2023"/>
              <a:chExt cx="543" cy="168"/>
            </a:xfrm>
          </p:grpSpPr>
          <p:sp>
            <p:nvSpPr>
              <p:cNvPr id="31764" name="Line 45"/>
              <p:cNvSpPr>
                <a:spLocks noChangeShapeType="1"/>
              </p:cNvSpPr>
              <p:nvPr/>
            </p:nvSpPr>
            <p:spPr bwMode="auto">
              <a:xfrm>
                <a:off x="3485" y="2023"/>
                <a:ext cx="543" cy="0"/>
              </a:xfrm>
              <a:prstGeom prst="line">
                <a:avLst/>
              </a:prstGeom>
              <a:noFill/>
              <a:ln w="12700" cap="sq">
                <a:solidFill>
                  <a:schemeClr val="tx1"/>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pt-BR"/>
              </a:p>
            </p:txBody>
          </p:sp>
          <p:graphicFrame>
            <p:nvGraphicFramePr>
              <p:cNvPr id="31765" name="Object 46"/>
              <p:cNvGraphicFramePr>
                <a:graphicFrameLocks noChangeAspect="1"/>
              </p:cNvGraphicFramePr>
              <p:nvPr/>
            </p:nvGraphicFramePr>
            <p:xfrm>
              <a:off x="3720" y="2053"/>
              <a:ext cx="108" cy="138"/>
            </p:xfrm>
            <a:graphic>
              <a:graphicData uri="http://schemas.openxmlformats.org/presentationml/2006/ole">
                <mc:AlternateContent xmlns:mc="http://schemas.openxmlformats.org/markup-compatibility/2006">
                  <mc:Choice xmlns:v="urn:schemas-microsoft-com:vml" Requires="v">
                    <p:oleObj spid="_x0000_s130623" r:id="rId24" imgW="160291" imgH="176307" progId="">
                      <p:embed/>
                    </p:oleObj>
                  </mc:Choice>
                  <mc:Fallback>
                    <p:oleObj r:id="rId24" imgW="160291" imgH="176307" progId="">
                      <p:embed/>
                      <p:pic>
                        <p:nvPicPr>
                          <p:cNvPr id="0" name="Object 4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20" y="2053"/>
                            <a:ext cx="108" cy="1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4744"/>
            <a:ext cx="9144000" cy="3744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 Box 1"/>
          <p:cNvSpPr txBox="1">
            <a:spLocks noChangeArrowheads="1"/>
          </p:cNvSpPr>
          <p:nvPr/>
        </p:nvSpPr>
        <p:spPr bwMode="auto">
          <a:xfrm>
            <a:off x="0" y="0"/>
            <a:ext cx="9144000" cy="995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s-MX" altLang="pt-BR" sz="4000" dirty="0">
                <a:solidFill>
                  <a:srgbClr val="000000"/>
                </a:solidFill>
                <a:latin typeface="Arial" panose="020B0604020202020204" pitchFamily="34" charset="0"/>
                <a:cs typeface="Arial" panose="020B0604020202020204" pitchFamily="34" charset="0"/>
              </a:rPr>
              <a:t>Ejemplo</a:t>
            </a:r>
          </a:p>
        </p:txBody>
      </p:sp>
    </p:spTree>
    <p:extLst>
      <p:ext uri="{BB962C8B-B14F-4D97-AF65-F5344CB8AC3E}">
        <p14:creationId xmlns:p14="http://schemas.microsoft.com/office/powerpoint/2010/main" val="325355977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2750"/>
          <a:stretch/>
        </p:blipFill>
        <p:spPr bwMode="auto">
          <a:xfrm>
            <a:off x="0" y="1"/>
            <a:ext cx="9144000" cy="6857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7888216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1"/>
          <p:cNvSpPr txBox="1">
            <a:spLocks noChangeArrowheads="1"/>
          </p:cNvSpPr>
          <p:nvPr/>
        </p:nvSpPr>
        <p:spPr bwMode="auto">
          <a:xfrm>
            <a:off x="0" y="-26988"/>
            <a:ext cx="9144000" cy="935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algn="ctr" eaLnBrk="1" hangingPunct="1">
              <a:buClrTx/>
              <a:buFontTx/>
              <a:buNone/>
            </a:pPr>
            <a:r>
              <a:rPr lang="es-CL" altLang="pt-BR" sz="4400" b="1" dirty="0">
                <a:solidFill>
                  <a:srgbClr val="000000"/>
                </a:solidFill>
                <a:latin typeface="Arial" panose="020B0604020202020204" pitchFamily="34" charset="0"/>
                <a:cs typeface="Arial" panose="020B0604020202020204" pitchFamily="34" charset="0"/>
              </a:rPr>
              <a:t>Fenómenos ondulatorios</a:t>
            </a:r>
          </a:p>
        </p:txBody>
      </p:sp>
      <p:sp>
        <p:nvSpPr>
          <p:cNvPr id="25602" name="Text Box 2"/>
          <p:cNvSpPr txBox="1">
            <a:spLocks noChangeArrowheads="1"/>
          </p:cNvSpPr>
          <p:nvPr/>
        </p:nvSpPr>
        <p:spPr bwMode="auto">
          <a:xfrm>
            <a:off x="0" y="901700"/>
            <a:ext cx="9144000" cy="5949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338138" indent="-338138">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FFFFFF"/>
                </a:solidFill>
                <a:latin typeface="Times New Roman" pitchFamily="16" charset="0"/>
                <a:ea typeface="Microsoft YaHei" charset="-122"/>
              </a:defRPr>
            </a:lvl1pPr>
            <a:lvl2pP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FFFFFF"/>
                </a:solidFill>
                <a:latin typeface="Times New Roman" pitchFamily="16" charset="0"/>
                <a:ea typeface="Microsoft YaHei" charset="-122"/>
              </a:defRPr>
            </a:lvl2pPr>
            <a:lvl3pP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FFFFFF"/>
                </a:solidFill>
                <a:latin typeface="Times New Roman" pitchFamily="16" charset="0"/>
                <a:ea typeface="Microsoft YaHei" charset="-122"/>
              </a:defRPr>
            </a:lvl3pPr>
            <a:lvl4pP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FFFFFF"/>
                </a:solidFill>
                <a:latin typeface="Times New Roman" pitchFamily="16" charset="0"/>
                <a:ea typeface="Microsoft YaHei" charset="-122"/>
              </a:defRPr>
            </a:lvl4pPr>
            <a:lvl5pP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FFFFFF"/>
                </a:solidFill>
                <a:latin typeface="Times New Roman" pitchFamily="16" charset="0"/>
                <a:ea typeface="Microsoft YaHei" charset="-122"/>
              </a:defRPr>
            </a:lvl5pPr>
            <a:lvl6pPr marL="2514600" indent="-228600" defTabSz="449263" fontAlgn="base">
              <a:spcBef>
                <a:spcPct val="0"/>
              </a:spcBef>
              <a:spcAft>
                <a:spcPct val="0"/>
              </a:spcAft>
              <a:buClr>
                <a:srgbClr val="000000"/>
              </a:buClr>
              <a:buSzPct val="100000"/>
              <a:buFont typeface="Times New Roman" pitchFamily="16"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FFFFFF"/>
                </a:solidFill>
                <a:latin typeface="Times New Roman" pitchFamily="16" charset="0"/>
                <a:ea typeface="Microsoft YaHei" charset="-122"/>
              </a:defRPr>
            </a:lvl6pPr>
            <a:lvl7pPr marL="2971800" indent="-228600" defTabSz="449263" fontAlgn="base">
              <a:spcBef>
                <a:spcPct val="0"/>
              </a:spcBef>
              <a:spcAft>
                <a:spcPct val="0"/>
              </a:spcAft>
              <a:buClr>
                <a:srgbClr val="000000"/>
              </a:buClr>
              <a:buSzPct val="100000"/>
              <a:buFont typeface="Times New Roman" pitchFamily="16"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FFFFFF"/>
                </a:solidFill>
                <a:latin typeface="Times New Roman" pitchFamily="16" charset="0"/>
                <a:ea typeface="Microsoft YaHei" charset="-122"/>
              </a:defRPr>
            </a:lvl7pPr>
            <a:lvl8pPr marL="3429000" indent="-228600" defTabSz="449263" fontAlgn="base">
              <a:spcBef>
                <a:spcPct val="0"/>
              </a:spcBef>
              <a:spcAft>
                <a:spcPct val="0"/>
              </a:spcAft>
              <a:buClr>
                <a:srgbClr val="000000"/>
              </a:buClr>
              <a:buSzPct val="100000"/>
              <a:buFont typeface="Times New Roman" pitchFamily="16"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FFFFFF"/>
                </a:solidFill>
                <a:latin typeface="Times New Roman" pitchFamily="16" charset="0"/>
                <a:ea typeface="Microsoft YaHei" charset="-122"/>
              </a:defRPr>
            </a:lvl8pPr>
            <a:lvl9pPr marL="3886200" indent="-228600" defTabSz="449263" fontAlgn="base">
              <a:spcBef>
                <a:spcPct val="0"/>
              </a:spcBef>
              <a:spcAft>
                <a:spcPct val="0"/>
              </a:spcAft>
              <a:buClr>
                <a:srgbClr val="000000"/>
              </a:buClr>
              <a:buSzPct val="100000"/>
              <a:buFont typeface="Times New Roman" pitchFamily="16"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FFFFFF"/>
                </a:solidFill>
                <a:latin typeface="Times New Roman" pitchFamily="16" charset="0"/>
                <a:ea typeface="Microsoft YaHei" charset="-122"/>
              </a:defRPr>
            </a:lvl9pPr>
          </a:lstStyle>
          <a:p>
            <a:pPr marL="0" indent="0">
              <a:spcBef>
                <a:spcPts val="800"/>
              </a:spcBef>
              <a:buFont typeface="Times New Roman" pitchFamily="16" charset="0"/>
              <a:buNone/>
              <a:defRPr/>
            </a:pPr>
            <a:r>
              <a:rPr lang="es-CL" sz="3200" dirty="0">
                <a:solidFill>
                  <a:srgbClr val="000000"/>
                </a:solidFill>
                <a:latin typeface="Arial" panose="020B0604020202020204" pitchFamily="34" charset="0"/>
                <a:cs typeface="Arial" panose="020B0604020202020204" pitchFamily="34" charset="0"/>
              </a:rPr>
              <a:t>Todas las ondas tienen un comportamiento común bajo un numero de situaciones estándar, a esto se les llama fenómenos ondulatorios.</a:t>
            </a:r>
          </a:p>
          <a:p>
            <a:pPr marL="0" indent="0">
              <a:spcBef>
                <a:spcPts val="800"/>
              </a:spcBef>
              <a:buFont typeface="Times New Roman" pitchFamily="16" charset="0"/>
              <a:buNone/>
              <a:defRPr/>
            </a:pPr>
            <a:r>
              <a:rPr lang="es-CL" sz="3200" dirty="0">
                <a:solidFill>
                  <a:srgbClr val="000000"/>
                </a:solidFill>
                <a:latin typeface="Arial" panose="020B0604020202020204" pitchFamily="34" charset="0"/>
                <a:cs typeface="Arial" panose="020B0604020202020204" pitchFamily="34" charset="0"/>
              </a:rPr>
              <a:t>Las ondas pueden experimentar los siguientes comportamientos:</a:t>
            </a:r>
          </a:p>
          <a:p>
            <a:pPr lvl="2">
              <a:spcBef>
                <a:spcPts val="600"/>
              </a:spcBef>
              <a:buFont typeface="Times New Roman" pitchFamily="16" charset="0"/>
              <a:buChar char="•"/>
              <a:defRPr/>
            </a:pPr>
            <a:r>
              <a:rPr lang="es-CL" sz="3200" dirty="0" smtClean="0">
                <a:solidFill>
                  <a:srgbClr val="000000"/>
                </a:solidFill>
                <a:latin typeface="Arial" panose="020B0604020202020204" pitchFamily="34" charset="0"/>
                <a:cs typeface="Arial" panose="020B0604020202020204" pitchFamily="34" charset="0"/>
              </a:rPr>
              <a:t>Difracción</a:t>
            </a:r>
            <a:endParaRPr lang="es-CL" sz="3200" dirty="0">
              <a:solidFill>
                <a:srgbClr val="000000"/>
              </a:solidFill>
              <a:latin typeface="Arial" panose="020B0604020202020204" pitchFamily="34" charset="0"/>
              <a:cs typeface="Arial" panose="020B0604020202020204" pitchFamily="34" charset="0"/>
            </a:endParaRPr>
          </a:p>
          <a:p>
            <a:pPr lvl="2">
              <a:spcBef>
                <a:spcPts val="600"/>
              </a:spcBef>
              <a:buFont typeface="Times New Roman" pitchFamily="16" charset="0"/>
              <a:buChar char="•"/>
              <a:defRPr/>
            </a:pPr>
            <a:r>
              <a:rPr lang="es-CL" sz="3200" dirty="0">
                <a:solidFill>
                  <a:srgbClr val="000000"/>
                </a:solidFill>
                <a:latin typeface="Arial" panose="020B0604020202020204" pitchFamily="34" charset="0"/>
                <a:cs typeface="Arial" panose="020B0604020202020204" pitchFamily="34" charset="0"/>
              </a:rPr>
              <a:t>Efecto </a:t>
            </a:r>
            <a:r>
              <a:rPr lang="es-CL" sz="3200" dirty="0" err="1" smtClean="0">
                <a:solidFill>
                  <a:srgbClr val="000000"/>
                </a:solidFill>
                <a:latin typeface="Arial" panose="020B0604020202020204" pitchFamily="34" charset="0"/>
                <a:cs typeface="Arial" panose="020B0604020202020204" pitchFamily="34" charset="0"/>
              </a:rPr>
              <a:t>Doppler</a:t>
            </a:r>
            <a:endParaRPr lang="es-CL" sz="3200" dirty="0" smtClean="0">
              <a:solidFill>
                <a:srgbClr val="000000"/>
              </a:solidFill>
              <a:latin typeface="Arial" panose="020B0604020202020204" pitchFamily="34" charset="0"/>
              <a:cs typeface="Arial" panose="020B0604020202020204" pitchFamily="34" charset="0"/>
            </a:endParaRPr>
          </a:p>
          <a:p>
            <a:pPr lvl="2">
              <a:spcBef>
                <a:spcPts val="600"/>
              </a:spcBef>
              <a:buFont typeface="Times New Roman" pitchFamily="16" charset="0"/>
              <a:buChar char="•"/>
              <a:defRPr/>
            </a:pPr>
            <a:r>
              <a:rPr lang="es-CL" sz="3200" dirty="0">
                <a:solidFill>
                  <a:srgbClr val="000000"/>
                </a:solidFill>
                <a:latin typeface="Arial" panose="020B0604020202020204" pitchFamily="34" charset="0"/>
                <a:cs typeface="Arial" panose="020B0604020202020204" pitchFamily="34" charset="0"/>
              </a:rPr>
              <a:t>Onda de </a:t>
            </a:r>
            <a:r>
              <a:rPr lang="es-CL" sz="3200" dirty="0" smtClean="0">
                <a:solidFill>
                  <a:srgbClr val="000000"/>
                </a:solidFill>
                <a:latin typeface="Arial" panose="020B0604020202020204" pitchFamily="34" charset="0"/>
                <a:cs typeface="Arial" panose="020B0604020202020204" pitchFamily="34" charset="0"/>
              </a:rPr>
              <a:t>choque</a:t>
            </a:r>
            <a:endParaRPr lang="es-CL" sz="3200" dirty="0">
              <a:solidFill>
                <a:srgbClr val="000000"/>
              </a:solidFill>
              <a:latin typeface="Arial" panose="020B0604020202020204" pitchFamily="34" charset="0"/>
              <a:cs typeface="Arial" panose="020B0604020202020204" pitchFamily="34" charset="0"/>
            </a:endParaRPr>
          </a:p>
          <a:p>
            <a:pPr lvl="2">
              <a:spcBef>
                <a:spcPts val="600"/>
              </a:spcBef>
              <a:buFont typeface="Times New Roman" pitchFamily="16" charset="0"/>
              <a:buChar char="•"/>
              <a:defRPr/>
            </a:pPr>
            <a:r>
              <a:rPr lang="es-CL" sz="3200" dirty="0" smtClean="0">
                <a:solidFill>
                  <a:srgbClr val="000000"/>
                </a:solidFill>
                <a:latin typeface="Arial" panose="020B0604020202020204" pitchFamily="34" charset="0"/>
                <a:cs typeface="Arial" panose="020B0604020202020204" pitchFamily="34" charset="0"/>
              </a:rPr>
              <a:t>Interferencia</a:t>
            </a:r>
            <a:endParaRPr lang="es-CL" sz="3200" dirty="0">
              <a:solidFill>
                <a:srgbClr val="000000"/>
              </a:solidFill>
              <a:latin typeface="Arial" panose="020B0604020202020204" pitchFamily="34" charset="0"/>
              <a:cs typeface="Arial" panose="020B0604020202020204" pitchFamily="34" charset="0"/>
            </a:endParaRPr>
          </a:p>
          <a:p>
            <a:pPr lvl="2">
              <a:spcBef>
                <a:spcPts val="600"/>
              </a:spcBef>
              <a:buFont typeface="Times New Roman" pitchFamily="16" charset="0"/>
              <a:buChar char="•"/>
              <a:defRPr/>
            </a:pPr>
            <a:r>
              <a:rPr lang="es-CL" sz="3200" dirty="0" smtClean="0">
                <a:solidFill>
                  <a:srgbClr val="000000"/>
                </a:solidFill>
                <a:latin typeface="Arial" panose="020B0604020202020204" pitchFamily="34" charset="0"/>
                <a:cs typeface="Arial" panose="020B0604020202020204" pitchFamily="34" charset="0"/>
              </a:rPr>
              <a:t>Reflexión</a:t>
            </a:r>
            <a:endParaRPr lang="es-CL" sz="3200" dirty="0">
              <a:solidFill>
                <a:srgbClr val="000000"/>
              </a:solidFill>
              <a:latin typeface="Arial" panose="020B0604020202020204" pitchFamily="34" charset="0"/>
              <a:cs typeface="Arial" panose="020B0604020202020204" pitchFamily="34" charset="0"/>
            </a:endParaRPr>
          </a:p>
          <a:p>
            <a:pPr lvl="2">
              <a:spcBef>
                <a:spcPts val="600"/>
              </a:spcBef>
              <a:buFont typeface="Times New Roman" pitchFamily="16" charset="0"/>
              <a:buChar char="•"/>
              <a:defRPr/>
            </a:pPr>
            <a:r>
              <a:rPr lang="es-CL" sz="3200" dirty="0" smtClean="0">
                <a:solidFill>
                  <a:srgbClr val="000000"/>
                </a:solidFill>
                <a:latin typeface="Arial" panose="020B0604020202020204" pitchFamily="34" charset="0"/>
                <a:cs typeface="Arial" panose="020B0604020202020204" pitchFamily="34" charset="0"/>
              </a:rPr>
              <a:t>Refracción o Transmisión</a:t>
            </a:r>
            <a:endParaRPr lang="es-CL" sz="3200" dirty="0">
              <a:solidFill>
                <a:srgbClr val="000000"/>
              </a:solidFill>
              <a:latin typeface="Arial" panose="020B0604020202020204" pitchFamily="34" charset="0"/>
              <a:cs typeface="Arial" panose="020B0604020202020204" pitchFamily="34" charset="0"/>
            </a:endParaRPr>
          </a:p>
          <a:p>
            <a:pPr lvl="2" indent="-227013">
              <a:spcBef>
                <a:spcPts val="600"/>
              </a:spcBef>
              <a:buClrTx/>
              <a:buFontTx/>
              <a:buNone/>
              <a:defRPr/>
            </a:pPr>
            <a:endParaRPr lang="es-CL" sz="3200" dirty="0">
              <a:solidFill>
                <a:srgbClr val="000000"/>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esultado de imagen para imagenes ondas mecanicas"/>
          <p:cNvPicPr>
            <a:picLocks noChangeAspect="1" noChangeArrowheads="1"/>
          </p:cNvPicPr>
          <p:nvPr/>
        </p:nvPicPr>
        <p:blipFill>
          <a:blip r:embed="rId2">
            <a:extLst>
              <a:ext uri="{28A0092B-C50C-407E-A947-70E740481C1C}">
                <a14:useLocalDpi xmlns:a14="http://schemas.microsoft.com/office/drawing/2010/main" val="0"/>
              </a:ext>
            </a:extLst>
          </a:blip>
          <a:srcRect l="4523" t="17348" b="4480"/>
          <a:stretch>
            <a:fillRect/>
          </a:stretch>
        </p:blipFill>
        <p:spPr bwMode="auto">
          <a:xfrm>
            <a:off x="0" y="0"/>
            <a:ext cx="9156700" cy="655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1 CuadroTexto"/>
          <p:cNvSpPr txBox="1">
            <a:spLocks noChangeArrowheads="1"/>
          </p:cNvSpPr>
          <p:nvPr/>
        </p:nvSpPr>
        <p:spPr bwMode="auto">
          <a:xfrm>
            <a:off x="7164388" y="0"/>
            <a:ext cx="1992312" cy="584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s-AR" altLang="pt-BR" sz="320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1"/>
          <p:cNvSpPr txBox="1">
            <a:spLocks noChangeArrowheads="1"/>
          </p:cNvSpPr>
          <p:nvPr/>
        </p:nvSpPr>
        <p:spPr bwMode="auto">
          <a:xfrm>
            <a:off x="0" y="0"/>
            <a:ext cx="9144000" cy="935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algn="ctr" eaLnBrk="1" hangingPunct="1">
              <a:buClrTx/>
              <a:buFontTx/>
              <a:buNone/>
            </a:pPr>
            <a:r>
              <a:rPr lang="es-CL" altLang="pt-BR" sz="4400" b="1" dirty="0">
                <a:solidFill>
                  <a:srgbClr val="000000"/>
                </a:solidFill>
                <a:latin typeface="Arial" panose="020B0604020202020204" pitchFamily="34" charset="0"/>
                <a:cs typeface="Arial" panose="020B0604020202020204" pitchFamily="34" charset="0"/>
              </a:rPr>
              <a:t>Difracción</a:t>
            </a:r>
          </a:p>
        </p:txBody>
      </p:sp>
      <p:sp>
        <p:nvSpPr>
          <p:cNvPr id="36867" name="Text Box 2"/>
          <p:cNvSpPr txBox="1">
            <a:spLocks noChangeArrowheads="1"/>
          </p:cNvSpPr>
          <p:nvPr/>
        </p:nvSpPr>
        <p:spPr bwMode="auto">
          <a:xfrm>
            <a:off x="0" y="836613"/>
            <a:ext cx="9144000" cy="1439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eaLnBrk="0" hangingPunc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800"/>
              </a:spcBef>
            </a:pPr>
            <a:r>
              <a:rPr lang="es-CL" altLang="pt-BR" sz="3200" dirty="0">
                <a:solidFill>
                  <a:srgbClr val="000000"/>
                </a:solidFill>
                <a:latin typeface="Arial" panose="020B0604020202020204" pitchFamily="34" charset="0"/>
                <a:cs typeface="Arial" panose="020B0604020202020204" pitchFamily="34" charset="0"/>
              </a:rPr>
              <a:t>Consiste en el curvado y esparcido de las ondas cuando encuentran un obstáculo o al atravesar una rendija.</a:t>
            </a:r>
          </a:p>
        </p:txBody>
      </p:sp>
      <p:pic>
        <p:nvPicPr>
          <p:cNvPr id="36868" name="Picture 5" descr="Resultado de imagen para imagenes de difracción de ondas"/>
          <p:cNvPicPr>
            <a:picLocks noChangeAspect="1" noChangeArrowheads="1"/>
          </p:cNvPicPr>
          <p:nvPr/>
        </p:nvPicPr>
        <p:blipFill>
          <a:blip r:embed="rId3">
            <a:extLst>
              <a:ext uri="{28A0092B-C50C-407E-A947-70E740481C1C}">
                <a14:useLocalDpi xmlns:a14="http://schemas.microsoft.com/office/drawing/2010/main" val="0"/>
              </a:ext>
            </a:extLst>
          </a:blip>
          <a:srcRect l="2876" t="4150" r="2638"/>
          <a:stretch>
            <a:fillRect/>
          </a:stretch>
        </p:blipFill>
        <p:spPr bwMode="auto">
          <a:xfrm>
            <a:off x="0" y="2492896"/>
            <a:ext cx="9144000" cy="4388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Resultado de imagen para imagenes de difracción de ond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92150"/>
            <a:ext cx="9144000"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7" name="Picture 3"/>
          <p:cNvPicPr>
            <a:picLocks noChangeAspect="1" noChangeArrowheads="1"/>
          </p:cNvPicPr>
          <p:nvPr/>
        </p:nvPicPr>
        <p:blipFill>
          <a:blip r:embed="rId3">
            <a:extLst>
              <a:ext uri="{28A0092B-C50C-407E-A947-70E740481C1C}">
                <a14:useLocalDpi xmlns:a14="http://schemas.microsoft.com/office/drawing/2010/main" val="0"/>
              </a:ext>
            </a:extLst>
          </a:blip>
          <a:srcRect l="3889" r="3201"/>
          <a:stretch>
            <a:fillRect/>
          </a:stretch>
        </p:blipFill>
        <p:spPr bwMode="auto">
          <a:xfrm>
            <a:off x="2555776" y="2420938"/>
            <a:ext cx="6588224" cy="4437062"/>
          </a:xfrm>
          <a:prstGeom prst="rect">
            <a:avLst/>
          </a:prstGeom>
          <a:noFill/>
          <a:ln>
            <a:noFill/>
          </a:ln>
          <a:effectLst/>
          <a:extLst>
            <a:ext uri="{909E8E84-426E-40DD-AFC4-6F175D3DCCD1}">
              <a14:hiddenFill xmlns:a14="http://schemas.microsoft.com/office/drawing/2010/main">
                <a:blipFill dpi="0" rotWithShape="0">
                  <a:blip/>
                  <a:srcRect l="3889" r="3201"/>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8914" name="Text Box 1"/>
          <p:cNvSpPr txBox="1">
            <a:spLocks noChangeArrowheads="1"/>
          </p:cNvSpPr>
          <p:nvPr/>
        </p:nvSpPr>
        <p:spPr bwMode="auto">
          <a:xfrm>
            <a:off x="0" y="44450"/>
            <a:ext cx="91440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algn="ctr" eaLnBrk="1" hangingPunct="1">
              <a:buClrTx/>
              <a:buFontTx/>
              <a:buNone/>
            </a:pPr>
            <a:r>
              <a:rPr lang="es-CL" altLang="pt-BR" sz="4400" b="1" dirty="0">
                <a:solidFill>
                  <a:srgbClr val="000000"/>
                </a:solidFill>
                <a:latin typeface="Arial" panose="020B0604020202020204" pitchFamily="34" charset="0"/>
                <a:cs typeface="Arial" panose="020B0604020202020204" pitchFamily="34" charset="0"/>
              </a:rPr>
              <a:t>Efecto </a:t>
            </a:r>
            <a:r>
              <a:rPr lang="es-CL" altLang="pt-BR" sz="4400" b="1" dirty="0" err="1">
                <a:solidFill>
                  <a:srgbClr val="000000"/>
                </a:solidFill>
                <a:latin typeface="Arial" panose="020B0604020202020204" pitchFamily="34" charset="0"/>
                <a:cs typeface="Arial" panose="020B0604020202020204" pitchFamily="34" charset="0"/>
              </a:rPr>
              <a:t>Doppler</a:t>
            </a:r>
            <a:endParaRPr lang="es-CL" altLang="pt-BR" sz="4400" b="1" dirty="0">
              <a:solidFill>
                <a:srgbClr val="000000"/>
              </a:solidFill>
              <a:latin typeface="Arial" panose="020B0604020202020204" pitchFamily="34" charset="0"/>
              <a:cs typeface="Arial" panose="020B0604020202020204" pitchFamily="34" charset="0"/>
            </a:endParaRPr>
          </a:p>
        </p:txBody>
      </p:sp>
      <p:sp>
        <p:nvSpPr>
          <p:cNvPr id="38915" name="Text Box 2"/>
          <p:cNvSpPr txBox="1">
            <a:spLocks noChangeArrowheads="1"/>
          </p:cNvSpPr>
          <p:nvPr/>
        </p:nvSpPr>
        <p:spPr bwMode="auto">
          <a:xfrm>
            <a:off x="0" y="836613"/>
            <a:ext cx="9144000" cy="1584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600"/>
              </a:spcBef>
              <a:buClrTx/>
              <a:buFontTx/>
              <a:buNone/>
            </a:pPr>
            <a:r>
              <a:rPr lang="es-CL" altLang="pt-BR" dirty="0">
                <a:solidFill>
                  <a:srgbClr val="000000"/>
                </a:solidFill>
                <a:latin typeface="Arial" panose="020B0604020202020204" pitchFamily="34" charset="0"/>
                <a:cs typeface="Arial" panose="020B0604020202020204" pitchFamily="34" charset="0"/>
              </a:rPr>
              <a:t>Se produce en ondas sonoras cuando </a:t>
            </a:r>
            <a:r>
              <a:rPr lang="es-CL" altLang="pt-BR" dirty="0" smtClean="0">
                <a:solidFill>
                  <a:srgbClr val="000000"/>
                </a:solidFill>
                <a:latin typeface="Arial" panose="020B0604020202020204" pitchFamily="34" charset="0"/>
                <a:cs typeface="Arial" panose="020B0604020202020204" pitchFamily="34" charset="0"/>
              </a:rPr>
              <a:t>la fuente se </a:t>
            </a:r>
            <a:r>
              <a:rPr lang="es-CL" altLang="pt-BR" dirty="0">
                <a:solidFill>
                  <a:srgbClr val="000000"/>
                </a:solidFill>
                <a:latin typeface="Arial" panose="020B0604020202020204" pitchFamily="34" charset="0"/>
                <a:cs typeface="Arial" panose="020B0604020202020204" pitchFamily="34" charset="0"/>
              </a:rPr>
              <a:t>mueve rápido en el espacio y el receptor percibe un cambio en la frecuencia de la onda que genera el sonido, pero este cambio de frecuencia percibido es solo aparente.</a:t>
            </a:r>
          </a:p>
          <a:p>
            <a:pPr eaLnBrk="1" hangingPunct="1">
              <a:spcBef>
                <a:spcPts val="600"/>
              </a:spcBef>
              <a:buClrTx/>
              <a:buFontTx/>
              <a:buNone/>
            </a:pPr>
            <a:endParaRPr lang="es-CL" altLang="pt-BR" dirty="0">
              <a:solidFill>
                <a:srgbClr val="000000"/>
              </a:solidFill>
            </a:endParaRPr>
          </a:p>
        </p:txBody>
      </p:sp>
      <p:sp>
        <p:nvSpPr>
          <p:cNvPr id="38916" name="Text Box 4"/>
          <p:cNvSpPr txBox="1">
            <a:spLocks noChangeArrowheads="1"/>
          </p:cNvSpPr>
          <p:nvPr/>
        </p:nvSpPr>
        <p:spPr bwMode="auto">
          <a:xfrm>
            <a:off x="0" y="2411810"/>
            <a:ext cx="2987824" cy="4437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273050" indent="-268288" eaLnBrk="0" hangingPunct="0">
              <a:tabLst>
                <a:tab pos="273050" algn="l"/>
                <a:tab pos="720725" algn="l"/>
                <a:tab pos="1169988" algn="l"/>
                <a:tab pos="1619250" algn="l"/>
                <a:tab pos="2068513" algn="l"/>
                <a:tab pos="2517775" algn="l"/>
                <a:tab pos="2967038" algn="l"/>
                <a:tab pos="3416300" algn="l"/>
                <a:tab pos="3865563" algn="l"/>
                <a:tab pos="4314825" algn="l"/>
                <a:tab pos="4764088" algn="l"/>
                <a:tab pos="5213350" algn="l"/>
                <a:tab pos="5662613" algn="l"/>
                <a:tab pos="6111875" algn="l"/>
                <a:tab pos="6561138" algn="l"/>
                <a:tab pos="7010400" algn="l"/>
                <a:tab pos="7459663" algn="l"/>
                <a:tab pos="7908925" algn="l"/>
                <a:tab pos="8358188" algn="l"/>
                <a:tab pos="8807450" algn="l"/>
                <a:tab pos="925671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273050" algn="l"/>
                <a:tab pos="720725" algn="l"/>
                <a:tab pos="1169988" algn="l"/>
                <a:tab pos="1619250" algn="l"/>
                <a:tab pos="2068513" algn="l"/>
                <a:tab pos="2517775" algn="l"/>
                <a:tab pos="2967038" algn="l"/>
                <a:tab pos="3416300" algn="l"/>
                <a:tab pos="3865563" algn="l"/>
                <a:tab pos="4314825" algn="l"/>
                <a:tab pos="4764088" algn="l"/>
                <a:tab pos="5213350" algn="l"/>
                <a:tab pos="5662613" algn="l"/>
                <a:tab pos="6111875" algn="l"/>
                <a:tab pos="6561138" algn="l"/>
                <a:tab pos="7010400" algn="l"/>
                <a:tab pos="7459663" algn="l"/>
                <a:tab pos="7908925" algn="l"/>
                <a:tab pos="8358188" algn="l"/>
                <a:tab pos="8807450" algn="l"/>
                <a:tab pos="925671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273050" algn="l"/>
                <a:tab pos="720725" algn="l"/>
                <a:tab pos="1169988" algn="l"/>
                <a:tab pos="1619250" algn="l"/>
                <a:tab pos="2068513" algn="l"/>
                <a:tab pos="2517775" algn="l"/>
                <a:tab pos="2967038" algn="l"/>
                <a:tab pos="3416300" algn="l"/>
                <a:tab pos="3865563" algn="l"/>
                <a:tab pos="4314825" algn="l"/>
                <a:tab pos="4764088" algn="l"/>
                <a:tab pos="5213350" algn="l"/>
                <a:tab pos="5662613" algn="l"/>
                <a:tab pos="6111875" algn="l"/>
                <a:tab pos="6561138" algn="l"/>
                <a:tab pos="7010400" algn="l"/>
                <a:tab pos="7459663" algn="l"/>
                <a:tab pos="7908925" algn="l"/>
                <a:tab pos="8358188" algn="l"/>
                <a:tab pos="8807450" algn="l"/>
                <a:tab pos="925671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273050" algn="l"/>
                <a:tab pos="720725" algn="l"/>
                <a:tab pos="1169988" algn="l"/>
                <a:tab pos="1619250" algn="l"/>
                <a:tab pos="2068513" algn="l"/>
                <a:tab pos="2517775" algn="l"/>
                <a:tab pos="2967038" algn="l"/>
                <a:tab pos="3416300" algn="l"/>
                <a:tab pos="3865563" algn="l"/>
                <a:tab pos="4314825" algn="l"/>
                <a:tab pos="4764088" algn="l"/>
                <a:tab pos="5213350" algn="l"/>
                <a:tab pos="5662613" algn="l"/>
                <a:tab pos="6111875" algn="l"/>
                <a:tab pos="6561138" algn="l"/>
                <a:tab pos="7010400" algn="l"/>
                <a:tab pos="7459663" algn="l"/>
                <a:tab pos="7908925" algn="l"/>
                <a:tab pos="8358188" algn="l"/>
                <a:tab pos="8807450" algn="l"/>
                <a:tab pos="925671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273050" algn="l"/>
                <a:tab pos="720725" algn="l"/>
                <a:tab pos="1169988" algn="l"/>
                <a:tab pos="1619250" algn="l"/>
                <a:tab pos="2068513" algn="l"/>
                <a:tab pos="2517775" algn="l"/>
                <a:tab pos="2967038" algn="l"/>
                <a:tab pos="3416300" algn="l"/>
                <a:tab pos="3865563" algn="l"/>
                <a:tab pos="4314825" algn="l"/>
                <a:tab pos="4764088" algn="l"/>
                <a:tab pos="5213350" algn="l"/>
                <a:tab pos="5662613" algn="l"/>
                <a:tab pos="6111875" algn="l"/>
                <a:tab pos="6561138" algn="l"/>
                <a:tab pos="7010400" algn="l"/>
                <a:tab pos="7459663" algn="l"/>
                <a:tab pos="7908925" algn="l"/>
                <a:tab pos="8358188" algn="l"/>
                <a:tab pos="8807450" algn="l"/>
                <a:tab pos="925671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273050" algn="l"/>
                <a:tab pos="720725" algn="l"/>
                <a:tab pos="1169988" algn="l"/>
                <a:tab pos="1619250" algn="l"/>
                <a:tab pos="2068513" algn="l"/>
                <a:tab pos="2517775" algn="l"/>
                <a:tab pos="2967038" algn="l"/>
                <a:tab pos="3416300" algn="l"/>
                <a:tab pos="3865563" algn="l"/>
                <a:tab pos="4314825" algn="l"/>
                <a:tab pos="4764088" algn="l"/>
                <a:tab pos="5213350" algn="l"/>
                <a:tab pos="5662613" algn="l"/>
                <a:tab pos="6111875" algn="l"/>
                <a:tab pos="6561138" algn="l"/>
                <a:tab pos="7010400" algn="l"/>
                <a:tab pos="7459663" algn="l"/>
                <a:tab pos="7908925" algn="l"/>
                <a:tab pos="8358188" algn="l"/>
                <a:tab pos="8807450" algn="l"/>
                <a:tab pos="925671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273050" algn="l"/>
                <a:tab pos="720725" algn="l"/>
                <a:tab pos="1169988" algn="l"/>
                <a:tab pos="1619250" algn="l"/>
                <a:tab pos="2068513" algn="l"/>
                <a:tab pos="2517775" algn="l"/>
                <a:tab pos="2967038" algn="l"/>
                <a:tab pos="3416300" algn="l"/>
                <a:tab pos="3865563" algn="l"/>
                <a:tab pos="4314825" algn="l"/>
                <a:tab pos="4764088" algn="l"/>
                <a:tab pos="5213350" algn="l"/>
                <a:tab pos="5662613" algn="l"/>
                <a:tab pos="6111875" algn="l"/>
                <a:tab pos="6561138" algn="l"/>
                <a:tab pos="7010400" algn="l"/>
                <a:tab pos="7459663" algn="l"/>
                <a:tab pos="7908925" algn="l"/>
                <a:tab pos="8358188" algn="l"/>
                <a:tab pos="8807450" algn="l"/>
                <a:tab pos="925671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273050" algn="l"/>
                <a:tab pos="720725" algn="l"/>
                <a:tab pos="1169988" algn="l"/>
                <a:tab pos="1619250" algn="l"/>
                <a:tab pos="2068513" algn="l"/>
                <a:tab pos="2517775" algn="l"/>
                <a:tab pos="2967038" algn="l"/>
                <a:tab pos="3416300" algn="l"/>
                <a:tab pos="3865563" algn="l"/>
                <a:tab pos="4314825" algn="l"/>
                <a:tab pos="4764088" algn="l"/>
                <a:tab pos="5213350" algn="l"/>
                <a:tab pos="5662613" algn="l"/>
                <a:tab pos="6111875" algn="l"/>
                <a:tab pos="6561138" algn="l"/>
                <a:tab pos="7010400" algn="l"/>
                <a:tab pos="7459663" algn="l"/>
                <a:tab pos="7908925" algn="l"/>
                <a:tab pos="8358188" algn="l"/>
                <a:tab pos="8807450" algn="l"/>
                <a:tab pos="925671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273050" algn="l"/>
                <a:tab pos="720725" algn="l"/>
                <a:tab pos="1169988" algn="l"/>
                <a:tab pos="1619250" algn="l"/>
                <a:tab pos="2068513" algn="l"/>
                <a:tab pos="2517775" algn="l"/>
                <a:tab pos="2967038" algn="l"/>
                <a:tab pos="3416300" algn="l"/>
                <a:tab pos="3865563" algn="l"/>
                <a:tab pos="4314825" algn="l"/>
                <a:tab pos="4764088" algn="l"/>
                <a:tab pos="5213350" algn="l"/>
                <a:tab pos="5662613" algn="l"/>
                <a:tab pos="6111875" algn="l"/>
                <a:tab pos="6561138" algn="l"/>
                <a:tab pos="7010400" algn="l"/>
                <a:tab pos="7459663" algn="l"/>
                <a:tab pos="7908925" algn="l"/>
                <a:tab pos="8358188" algn="l"/>
                <a:tab pos="8807450" algn="l"/>
                <a:tab pos="925671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lnSpc>
                <a:spcPct val="80000"/>
              </a:lnSpc>
              <a:spcBef>
                <a:spcPts val="600"/>
              </a:spcBef>
              <a:buClrTx/>
              <a:buFontTx/>
              <a:buNone/>
            </a:pPr>
            <a:r>
              <a:rPr lang="es-CL" altLang="pt-BR" dirty="0" smtClean="0">
                <a:solidFill>
                  <a:srgbClr val="000000"/>
                </a:solidFill>
                <a:latin typeface="Arial" panose="020B0604020202020204" pitchFamily="34" charset="0"/>
                <a:cs typeface="Arial" panose="020B0604020202020204" pitchFamily="34" charset="0"/>
              </a:rPr>
              <a:t>En </a:t>
            </a:r>
            <a:r>
              <a:rPr lang="es-CL" altLang="pt-BR" dirty="0">
                <a:solidFill>
                  <a:srgbClr val="000000"/>
                </a:solidFill>
                <a:latin typeface="Arial" panose="020B0604020202020204" pitchFamily="34" charset="0"/>
                <a:cs typeface="Arial" panose="020B0604020202020204" pitchFamily="34" charset="0"/>
              </a:rPr>
              <a:t>el dibujo se</a:t>
            </a:r>
          </a:p>
          <a:p>
            <a:pPr eaLnBrk="1" hangingPunct="1">
              <a:lnSpc>
                <a:spcPct val="80000"/>
              </a:lnSpc>
              <a:spcBef>
                <a:spcPts val="600"/>
              </a:spcBef>
              <a:buClrTx/>
              <a:buFontTx/>
              <a:buNone/>
            </a:pPr>
            <a:r>
              <a:rPr lang="es-CL" altLang="pt-BR" dirty="0">
                <a:solidFill>
                  <a:srgbClr val="000000"/>
                </a:solidFill>
                <a:latin typeface="Arial" panose="020B0604020202020204" pitchFamily="34" charset="0"/>
                <a:cs typeface="Arial" panose="020B0604020202020204" pitchFamily="34" charset="0"/>
              </a:rPr>
              <a:t>observa que el</a:t>
            </a:r>
          </a:p>
          <a:p>
            <a:pPr eaLnBrk="1" hangingPunct="1">
              <a:lnSpc>
                <a:spcPct val="80000"/>
              </a:lnSpc>
              <a:spcBef>
                <a:spcPts val="600"/>
              </a:spcBef>
              <a:buClrTx/>
              <a:buFontTx/>
              <a:buNone/>
            </a:pPr>
            <a:r>
              <a:rPr lang="es-CL" altLang="pt-BR" dirty="0">
                <a:solidFill>
                  <a:srgbClr val="000000"/>
                </a:solidFill>
                <a:latin typeface="Arial" panose="020B0604020202020204" pitchFamily="34" charset="0"/>
                <a:cs typeface="Arial" panose="020B0604020202020204" pitchFamily="34" charset="0"/>
              </a:rPr>
              <a:t>receptor </a:t>
            </a:r>
            <a:r>
              <a:rPr lang="es-CL" altLang="pt-BR" dirty="0">
                <a:solidFill>
                  <a:srgbClr val="FF0000"/>
                </a:solidFill>
                <a:latin typeface="Arial" panose="020B0604020202020204" pitchFamily="34" charset="0"/>
                <a:cs typeface="Arial" panose="020B0604020202020204" pitchFamily="34" charset="0"/>
              </a:rPr>
              <a:t>A</a:t>
            </a:r>
            <a:r>
              <a:rPr lang="es-CL" altLang="pt-BR" dirty="0">
                <a:solidFill>
                  <a:srgbClr val="000000"/>
                </a:solidFill>
                <a:latin typeface="Arial" panose="020B0604020202020204" pitchFamily="34" charset="0"/>
                <a:cs typeface="Arial" panose="020B0604020202020204" pitchFamily="34" charset="0"/>
              </a:rPr>
              <a:t> </a:t>
            </a:r>
            <a:r>
              <a:rPr lang="es-CL" altLang="pt-BR" dirty="0" smtClean="0">
                <a:solidFill>
                  <a:srgbClr val="000000"/>
                </a:solidFill>
                <a:latin typeface="Arial" panose="020B0604020202020204" pitchFamily="34" charset="0"/>
                <a:cs typeface="Arial" panose="020B0604020202020204" pitchFamily="34" charset="0"/>
              </a:rPr>
              <a:t>percibe</a:t>
            </a:r>
            <a:endParaRPr lang="es-CL" altLang="pt-BR" dirty="0">
              <a:solidFill>
                <a:srgbClr val="000000"/>
              </a:solidFill>
              <a:latin typeface="Arial" panose="020B0604020202020204" pitchFamily="34" charset="0"/>
              <a:cs typeface="Arial" panose="020B0604020202020204" pitchFamily="34" charset="0"/>
            </a:endParaRPr>
          </a:p>
          <a:p>
            <a:pPr eaLnBrk="1" hangingPunct="1">
              <a:lnSpc>
                <a:spcPct val="80000"/>
              </a:lnSpc>
              <a:spcBef>
                <a:spcPts val="600"/>
              </a:spcBef>
              <a:buClrTx/>
              <a:buFontTx/>
              <a:buNone/>
            </a:pPr>
            <a:r>
              <a:rPr lang="es-CL" altLang="pt-BR" dirty="0">
                <a:solidFill>
                  <a:srgbClr val="000000"/>
                </a:solidFill>
                <a:latin typeface="Arial" panose="020B0604020202020204" pitchFamily="34" charset="0"/>
                <a:cs typeface="Arial" panose="020B0604020202020204" pitchFamily="34" charset="0"/>
              </a:rPr>
              <a:t>un sonido más </a:t>
            </a:r>
          </a:p>
          <a:p>
            <a:pPr eaLnBrk="1" hangingPunct="1">
              <a:lnSpc>
                <a:spcPct val="80000"/>
              </a:lnSpc>
              <a:spcBef>
                <a:spcPts val="600"/>
              </a:spcBef>
              <a:buClrTx/>
              <a:buFontTx/>
              <a:buNone/>
            </a:pPr>
            <a:r>
              <a:rPr lang="es-CL" altLang="pt-BR" dirty="0">
                <a:solidFill>
                  <a:srgbClr val="000000"/>
                </a:solidFill>
                <a:latin typeface="Arial" panose="020B0604020202020204" pitchFamily="34" charset="0"/>
                <a:cs typeface="Arial" panose="020B0604020202020204" pitchFamily="34" charset="0"/>
              </a:rPr>
              <a:t>grave (menor </a:t>
            </a:r>
          </a:p>
          <a:p>
            <a:pPr eaLnBrk="1" hangingPunct="1">
              <a:lnSpc>
                <a:spcPct val="80000"/>
              </a:lnSpc>
              <a:spcBef>
                <a:spcPts val="600"/>
              </a:spcBef>
              <a:buClrTx/>
              <a:buFontTx/>
              <a:buNone/>
            </a:pPr>
            <a:r>
              <a:rPr lang="es-CL" altLang="pt-BR" dirty="0">
                <a:solidFill>
                  <a:srgbClr val="000000"/>
                </a:solidFill>
                <a:latin typeface="Arial" panose="020B0604020202020204" pitchFamily="34" charset="0"/>
                <a:cs typeface="Arial" panose="020B0604020202020204" pitchFamily="34" charset="0"/>
              </a:rPr>
              <a:t>frecuencia</a:t>
            </a:r>
            <a:r>
              <a:rPr lang="es-CL" altLang="pt-BR" dirty="0" smtClean="0">
                <a:solidFill>
                  <a:srgbClr val="000000"/>
                </a:solidFill>
                <a:latin typeface="Arial" panose="020B0604020202020204" pitchFamily="34" charset="0"/>
                <a:cs typeface="Arial" panose="020B0604020202020204" pitchFamily="34" charset="0"/>
              </a:rPr>
              <a:t>),</a:t>
            </a:r>
          </a:p>
          <a:p>
            <a:pPr eaLnBrk="1" hangingPunct="1">
              <a:lnSpc>
                <a:spcPct val="80000"/>
              </a:lnSpc>
              <a:spcBef>
                <a:spcPts val="600"/>
              </a:spcBef>
              <a:buClrTx/>
              <a:buFontTx/>
              <a:buNone/>
            </a:pPr>
            <a:r>
              <a:rPr lang="es-CL" altLang="pt-BR" dirty="0" smtClean="0">
                <a:solidFill>
                  <a:srgbClr val="000000"/>
                </a:solidFill>
                <a:latin typeface="Arial" panose="020B0604020202020204" pitchFamily="34" charset="0"/>
                <a:cs typeface="Arial" panose="020B0604020202020204" pitchFamily="34" charset="0"/>
              </a:rPr>
              <a:t>mientras </a:t>
            </a:r>
            <a:r>
              <a:rPr lang="es-CL" altLang="pt-BR" dirty="0">
                <a:solidFill>
                  <a:srgbClr val="000000"/>
                </a:solidFill>
                <a:latin typeface="Arial" panose="020B0604020202020204" pitchFamily="34" charset="0"/>
                <a:cs typeface="Arial" panose="020B0604020202020204" pitchFamily="34" charset="0"/>
              </a:rPr>
              <a:t>que el</a:t>
            </a:r>
          </a:p>
          <a:p>
            <a:pPr eaLnBrk="1" hangingPunct="1">
              <a:lnSpc>
                <a:spcPct val="80000"/>
              </a:lnSpc>
              <a:spcBef>
                <a:spcPts val="600"/>
              </a:spcBef>
              <a:buClrTx/>
              <a:buFontTx/>
              <a:buNone/>
            </a:pPr>
            <a:r>
              <a:rPr lang="es-CL" altLang="pt-BR" dirty="0">
                <a:solidFill>
                  <a:srgbClr val="000000"/>
                </a:solidFill>
                <a:latin typeface="Arial" panose="020B0604020202020204" pitchFamily="34" charset="0"/>
                <a:cs typeface="Arial" panose="020B0604020202020204" pitchFamily="34" charset="0"/>
              </a:rPr>
              <a:t>receptor </a:t>
            </a:r>
            <a:r>
              <a:rPr lang="es-CL" altLang="pt-BR" dirty="0" smtClean="0">
                <a:solidFill>
                  <a:srgbClr val="FF0000"/>
                </a:solidFill>
                <a:latin typeface="Arial" panose="020B0604020202020204" pitchFamily="34" charset="0"/>
                <a:cs typeface="Arial" panose="020B0604020202020204" pitchFamily="34" charset="0"/>
              </a:rPr>
              <a:t>B </a:t>
            </a:r>
            <a:r>
              <a:rPr lang="es-CL" altLang="pt-BR" dirty="0" smtClean="0">
                <a:solidFill>
                  <a:srgbClr val="000000"/>
                </a:solidFill>
                <a:latin typeface="Arial" panose="020B0604020202020204" pitchFamily="34" charset="0"/>
                <a:cs typeface="Arial" panose="020B0604020202020204" pitchFamily="34" charset="0"/>
              </a:rPr>
              <a:t> </a:t>
            </a:r>
            <a:r>
              <a:rPr lang="es-CL" altLang="pt-BR" dirty="0">
                <a:solidFill>
                  <a:srgbClr val="000000"/>
                </a:solidFill>
                <a:latin typeface="Arial" panose="020B0604020202020204" pitchFamily="34" charset="0"/>
                <a:cs typeface="Arial" panose="020B0604020202020204" pitchFamily="34" charset="0"/>
              </a:rPr>
              <a:t>percibe</a:t>
            </a:r>
          </a:p>
          <a:p>
            <a:pPr eaLnBrk="1" hangingPunct="1">
              <a:lnSpc>
                <a:spcPct val="80000"/>
              </a:lnSpc>
              <a:spcBef>
                <a:spcPts val="600"/>
              </a:spcBef>
              <a:buClrTx/>
              <a:buFontTx/>
              <a:buNone/>
            </a:pPr>
            <a:r>
              <a:rPr lang="es-CL" altLang="pt-BR" dirty="0">
                <a:solidFill>
                  <a:srgbClr val="000000"/>
                </a:solidFill>
                <a:latin typeface="Arial" panose="020B0604020202020204" pitchFamily="34" charset="0"/>
                <a:cs typeface="Arial" panose="020B0604020202020204" pitchFamily="34" charset="0"/>
              </a:rPr>
              <a:t>un sonido más </a:t>
            </a:r>
          </a:p>
          <a:p>
            <a:pPr eaLnBrk="1" hangingPunct="1">
              <a:lnSpc>
                <a:spcPct val="80000"/>
              </a:lnSpc>
              <a:spcBef>
                <a:spcPts val="600"/>
              </a:spcBef>
              <a:buClrTx/>
              <a:buFontTx/>
              <a:buNone/>
            </a:pPr>
            <a:r>
              <a:rPr lang="es-CL" altLang="pt-BR" dirty="0">
                <a:solidFill>
                  <a:srgbClr val="000000"/>
                </a:solidFill>
                <a:latin typeface="Arial" panose="020B0604020202020204" pitchFamily="34" charset="0"/>
                <a:cs typeface="Arial" panose="020B0604020202020204" pitchFamily="34" charset="0"/>
              </a:rPr>
              <a:t>agudo (mayor </a:t>
            </a:r>
          </a:p>
          <a:p>
            <a:pPr eaLnBrk="1" hangingPunct="1">
              <a:lnSpc>
                <a:spcPct val="80000"/>
              </a:lnSpc>
              <a:spcBef>
                <a:spcPts val="600"/>
              </a:spcBef>
              <a:buClrTx/>
              <a:buFontTx/>
              <a:buNone/>
            </a:pPr>
            <a:r>
              <a:rPr lang="es-CL" altLang="pt-BR" dirty="0">
                <a:solidFill>
                  <a:srgbClr val="000000"/>
                </a:solidFill>
                <a:latin typeface="Arial" panose="020B0604020202020204" pitchFamily="34" charset="0"/>
                <a:cs typeface="Arial" panose="020B0604020202020204" pitchFamily="34" charset="0"/>
              </a:rPr>
              <a:t>frecuencia).</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1"/>
          <p:cNvSpPr txBox="1">
            <a:spLocks noChangeArrowheads="1"/>
          </p:cNvSpPr>
          <p:nvPr/>
        </p:nvSpPr>
        <p:spPr bwMode="auto">
          <a:xfrm>
            <a:off x="0" y="-26988"/>
            <a:ext cx="9144000" cy="11430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algn="ctr" eaLnBrk="1" hangingPunct="1">
              <a:buClrTx/>
              <a:buFontTx/>
              <a:buNone/>
            </a:pPr>
            <a:r>
              <a:rPr lang="es-CL" altLang="pt-BR" sz="4400" b="1" dirty="0">
                <a:solidFill>
                  <a:srgbClr val="000000"/>
                </a:solidFill>
                <a:latin typeface="Arial" panose="020B0604020202020204" pitchFamily="34" charset="0"/>
                <a:cs typeface="Arial" panose="020B0604020202020204" pitchFamily="34" charset="0"/>
              </a:rPr>
              <a:t>Onda de choque</a:t>
            </a:r>
          </a:p>
        </p:txBody>
      </p:sp>
      <p:sp>
        <p:nvSpPr>
          <p:cNvPr id="39939" name="Text Box 2"/>
          <p:cNvSpPr txBox="1">
            <a:spLocks noChangeArrowheads="1"/>
          </p:cNvSpPr>
          <p:nvPr/>
        </p:nvSpPr>
        <p:spPr bwMode="auto">
          <a:xfrm>
            <a:off x="0" y="981075"/>
            <a:ext cx="9144000" cy="151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eaLnBrk="0" hangingPunc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800"/>
              </a:spcBef>
            </a:pPr>
            <a:r>
              <a:rPr lang="es-CL" altLang="pt-BR" sz="3200" dirty="0">
                <a:solidFill>
                  <a:srgbClr val="000000"/>
                </a:solidFill>
                <a:latin typeface="Arial" panose="020B0604020202020204" pitchFamily="34" charset="0"/>
                <a:cs typeface="Arial" panose="020B0604020202020204" pitchFamily="34" charset="0"/>
              </a:rPr>
              <a:t>Ocurre cuando varias ondas que viajan en un medio se superponen formando un cono. El ejemplo mas común de este fenómeno es el desplazamiento de los aviones.</a:t>
            </a:r>
          </a:p>
        </p:txBody>
      </p:sp>
      <p:pic>
        <p:nvPicPr>
          <p:cNvPr id="39940" name="Picture 3"/>
          <p:cNvPicPr>
            <a:picLocks noChangeAspect="1" noChangeArrowheads="1"/>
          </p:cNvPicPr>
          <p:nvPr/>
        </p:nvPicPr>
        <p:blipFill>
          <a:blip r:embed="rId3">
            <a:extLst>
              <a:ext uri="{28A0092B-C50C-407E-A947-70E740481C1C}">
                <a14:useLocalDpi xmlns:a14="http://schemas.microsoft.com/office/drawing/2010/main" val="0"/>
              </a:ext>
            </a:extLst>
          </a:blip>
          <a:srcRect b="7611"/>
          <a:stretch>
            <a:fillRect/>
          </a:stretch>
        </p:blipFill>
        <p:spPr bwMode="auto">
          <a:xfrm>
            <a:off x="1979712" y="3038893"/>
            <a:ext cx="5381212" cy="3819107"/>
          </a:xfrm>
          <a:prstGeom prst="rect">
            <a:avLst/>
          </a:prstGeom>
          <a:noFill/>
          <a:ln>
            <a:noFill/>
          </a:ln>
          <a:effectLst/>
          <a:extLst>
            <a:ext uri="{909E8E84-426E-40DD-AFC4-6F175D3DCCD1}">
              <a14:hiddenFill xmlns:a14="http://schemas.microsoft.com/office/drawing/2010/main">
                <a:blipFill dpi="0" rotWithShape="0">
                  <a:blip/>
                  <a:srcRect b="7611"/>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1"/>
          <p:cNvPicPr>
            <a:picLocks noChangeAspect="1" noChangeArrowheads="1"/>
          </p:cNvPicPr>
          <p:nvPr/>
        </p:nvPicPr>
        <p:blipFill>
          <a:blip r:embed="rId3">
            <a:extLst>
              <a:ext uri="{28A0092B-C50C-407E-A947-70E740481C1C}">
                <a14:useLocalDpi xmlns:a14="http://schemas.microsoft.com/office/drawing/2010/main" val="0"/>
              </a:ext>
            </a:extLst>
          </a:blip>
          <a:srcRect l="3145" b="8467"/>
          <a:stretch>
            <a:fillRect/>
          </a:stretch>
        </p:blipFill>
        <p:spPr bwMode="auto">
          <a:xfrm>
            <a:off x="0" y="476250"/>
            <a:ext cx="9159875" cy="5976938"/>
          </a:xfrm>
          <a:prstGeom prst="rect">
            <a:avLst/>
          </a:prstGeom>
          <a:noFill/>
          <a:ln>
            <a:noFill/>
          </a:ln>
          <a:effectLst/>
          <a:extLst>
            <a:ext uri="{909E8E84-426E-40DD-AFC4-6F175D3DCCD1}">
              <a14:hiddenFill xmlns:a14="http://schemas.microsoft.com/office/drawing/2010/main">
                <a:blipFill dpi="0" rotWithShape="0">
                  <a:blip/>
                  <a:srcRect l="3145" b="8467"/>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1"/>
          <p:cNvPicPr>
            <a:picLocks noChangeAspect="1" noChangeArrowheads="1"/>
          </p:cNvPicPr>
          <p:nvPr/>
        </p:nvPicPr>
        <p:blipFill>
          <a:blip r:embed="rId3">
            <a:extLst>
              <a:ext uri="{28A0092B-C50C-407E-A947-70E740481C1C}">
                <a14:useLocalDpi xmlns:a14="http://schemas.microsoft.com/office/drawing/2010/main" val="0"/>
              </a:ext>
            </a:extLst>
          </a:blip>
          <a:srcRect l="4379" t="4279" r="9537" b="24672"/>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blipFill dpi="0" rotWithShape="0">
                  <a:blip/>
                  <a:srcRect l="4379" t="4279" r="9537" b="24672"/>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1"/>
          <p:cNvSpPr txBox="1">
            <a:spLocks noChangeArrowheads="1"/>
          </p:cNvSpPr>
          <p:nvPr/>
        </p:nvSpPr>
        <p:spPr bwMode="auto">
          <a:xfrm>
            <a:off x="0" y="-26988"/>
            <a:ext cx="9144000" cy="11430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algn="ctr" eaLnBrk="1" hangingPunct="1">
              <a:buClrTx/>
              <a:buFontTx/>
              <a:buNone/>
            </a:pPr>
            <a:r>
              <a:rPr lang="es-MX" altLang="pt-BR" sz="4400" b="1" dirty="0">
                <a:solidFill>
                  <a:srgbClr val="000000"/>
                </a:solidFill>
                <a:latin typeface="Arial" panose="020B0604020202020204" pitchFamily="34" charset="0"/>
                <a:cs typeface="Arial" panose="020B0604020202020204" pitchFamily="34" charset="0"/>
              </a:rPr>
              <a:t>Superposición de ondas</a:t>
            </a:r>
          </a:p>
        </p:txBody>
      </p:sp>
      <p:sp>
        <p:nvSpPr>
          <p:cNvPr id="43011" name="Text Box 2"/>
          <p:cNvSpPr txBox="1">
            <a:spLocks noChangeArrowheads="1"/>
          </p:cNvSpPr>
          <p:nvPr/>
        </p:nvSpPr>
        <p:spPr bwMode="auto">
          <a:xfrm>
            <a:off x="0" y="1125538"/>
            <a:ext cx="9144000" cy="42341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1750"/>
              </a:spcBef>
              <a:buClrTx/>
              <a:buFontTx/>
              <a:buNone/>
            </a:pPr>
            <a:r>
              <a:rPr lang="es-MX" altLang="pt-BR" sz="2800" dirty="0">
                <a:solidFill>
                  <a:srgbClr val="000000"/>
                </a:solidFill>
                <a:latin typeface="Arial" panose="020B0604020202020204" pitchFamily="34" charset="0"/>
                <a:cs typeface="Arial" panose="020B0604020202020204" pitchFamily="34" charset="0"/>
              </a:rPr>
              <a:t>El </a:t>
            </a:r>
            <a:r>
              <a:rPr lang="es-MX" altLang="pt-BR" sz="2800" b="1" dirty="0">
                <a:solidFill>
                  <a:srgbClr val="000000"/>
                </a:solidFill>
                <a:latin typeface="Arial" panose="020B0604020202020204" pitchFamily="34" charset="0"/>
                <a:cs typeface="Arial" panose="020B0604020202020204" pitchFamily="34" charset="0"/>
              </a:rPr>
              <a:t>PRINCIPIO DE SUPERPOSICIÓN </a:t>
            </a:r>
            <a:r>
              <a:rPr lang="es-MX" altLang="pt-BR" sz="2800" dirty="0">
                <a:solidFill>
                  <a:srgbClr val="000000"/>
                </a:solidFill>
                <a:latin typeface="Arial" panose="020B0604020202020204" pitchFamily="34" charset="0"/>
                <a:cs typeface="Arial" panose="020B0604020202020204" pitchFamily="34" charset="0"/>
              </a:rPr>
              <a:t>establece que:</a:t>
            </a:r>
          </a:p>
          <a:p>
            <a:pPr eaLnBrk="1" hangingPunct="1">
              <a:spcBef>
                <a:spcPts val="1750"/>
              </a:spcBef>
              <a:buClrTx/>
              <a:buFontTx/>
              <a:buNone/>
            </a:pPr>
            <a:r>
              <a:rPr lang="es-MX" altLang="pt-BR" sz="2800" b="1" i="1" dirty="0">
                <a:solidFill>
                  <a:srgbClr val="000000"/>
                </a:solidFill>
                <a:latin typeface="Arial" panose="020B0604020202020204" pitchFamily="34" charset="0"/>
                <a:cs typeface="Arial" panose="020B0604020202020204" pitchFamily="34" charset="0"/>
              </a:rPr>
              <a:t>Si dos o más ondas viajeras se mueven a través de un medio, la función de onda resultante en cualquier punto es la suma algebraica de las funciones de ondas individuales</a:t>
            </a:r>
            <a:r>
              <a:rPr lang="es-MX" altLang="pt-BR" sz="2800" b="1" dirty="0">
                <a:solidFill>
                  <a:srgbClr val="000000"/>
                </a:solidFill>
                <a:latin typeface="Arial" panose="020B0604020202020204" pitchFamily="34" charset="0"/>
                <a:cs typeface="Arial" panose="020B0604020202020204" pitchFamily="34" charset="0"/>
              </a:rPr>
              <a:t>.</a:t>
            </a:r>
          </a:p>
          <a:p>
            <a:pPr eaLnBrk="1" hangingPunct="1">
              <a:spcBef>
                <a:spcPts val="1750"/>
              </a:spcBef>
              <a:buClrTx/>
              <a:buFontTx/>
              <a:buNone/>
            </a:pPr>
            <a:r>
              <a:rPr lang="es-MX" altLang="pt-BR" sz="2800" dirty="0">
                <a:solidFill>
                  <a:srgbClr val="000000"/>
                </a:solidFill>
                <a:latin typeface="Arial" panose="020B0604020202020204" pitchFamily="34" charset="0"/>
                <a:cs typeface="Arial" panose="020B0604020202020204" pitchFamily="34" charset="0"/>
              </a:rPr>
              <a:t>Las ondas que obedecen este principio son llamadas </a:t>
            </a:r>
            <a:r>
              <a:rPr lang="es-MX" altLang="pt-BR" sz="2800" b="1" dirty="0">
                <a:solidFill>
                  <a:srgbClr val="000000"/>
                </a:solidFill>
                <a:latin typeface="Arial" panose="020B0604020202020204" pitchFamily="34" charset="0"/>
                <a:cs typeface="Arial" panose="020B0604020202020204" pitchFamily="34" charset="0"/>
              </a:rPr>
              <a:t>ONDAS LINEALES</a:t>
            </a:r>
            <a:r>
              <a:rPr lang="es-MX" altLang="pt-BR" sz="2800" dirty="0">
                <a:solidFill>
                  <a:srgbClr val="000000"/>
                </a:solidFill>
                <a:latin typeface="Arial" panose="020B0604020202020204" pitchFamily="34" charset="0"/>
                <a:cs typeface="Arial" panose="020B0604020202020204" pitchFamily="34" charset="0"/>
              </a:rPr>
              <a:t>. </a:t>
            </a:r>
          </a:p>
          <a:p>
            <a:pPr eaLnBrk="1" hangingPunct="1">
              <a:spcBef>
                <a:spcPts val="1750"/>
              </a:spcBef>
              <a:buClrTx/>
              <a:buFontTx/>
              <a:buNone/>
            </a:pPr>
            <a:r>
              <a:rPr lang="es-MX" altLang="pt-BR" sz="2800" dirty="0">
                <a:solidFill>
                  <a:srgbClr val="000000"/>
                </a:solidFill>
                <a:latin typeface="Arial" panose="020B0604020202020204" pitchFamily="34" charset="0"/>
                <a:cs typeface="Arial" panose="020B0604020202020204" pitchFamily="34" charset="0"/>
              </a:rPr>
              <a:t>Las que no lo cumples son </a:t>
            </a:r>
            <a:r>
              <a:rPr lang="es-MX" altLang="pt-BR" sz="2800" b="1" dirty="0">
                <a:solidFill>
                  <a:srgbClr val="000000"/>
                </a:solidFill>
                <a:latin typeface="Arial" panose="020B0604020202020204" pitchFamily="34" charset="0"/>
                <a:cs typeface="Arial" panose="020B0604020202020204" pitchFamily="34" charset="0"/>
              </a:rPr>
              <a:t>ONDAS NO LINEALES</a:t>
            </a:r>
            <a:r>
              <a:rPr lang="es-MX" altLang="pt-BR" sz="2800" dirty="0">
                <a:solidFill>
                  <a:srgbClr val="000000"/>
                </a:solidFill>
                <a:latin typeface="Arial" panose="020B0604020202020204" pitchFamily="34" charset="0"/>
                <a:cs typeface="Arial" panose="020B0604020202020204" pitchFamily="34" charset="0"/>
              </a:rPr>
              <a:t>.</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988"/>
            <a:ext cx="4932363" cy="68786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403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5850" y="768350"/>
            <a:ext cx="4248150" cy="6083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1"/>
          <p:cNvSpPr txBox="1">
            <a:spLocks noChangeArrowheads="1"/>
          </p:cNvSpPr>
          <p:nvPr/>
        </p:nvSpPr>
        <p:spPr bwMode="auto">
          <a:xfrm>
            <a:off x="0" y="-26988"/>
            <a:ext cx="9144000" cy="792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algn="ctr" eaLnBrk="1" hangingPunct="1">
              <a:buClrTx/>
              <a:buFontTx/>
              <a:buNone/>
            </a:pPr>
            <a:r>
              <a:rPr lang="es-CL" altLang="pt-BR" sz="4400" b="1" dirty="0">
                <a:solidFill>
                  <a:srgbClr val="000000"/>
                </a:solidFill>
                <a:latin typeface="Arial" panose="020B0604020202020204" pitchFamily="34" charset="0"/>
                <a:cs typeface="Arial" panose="020B0604020202020204" pitchFamily="34" charset="0"/>
              </a:rPr>
              <a:t>Interferencia</a:t>
            </a:r>
          </a:p>
        </p:txBody>
      </p:sp>
      <p:sp>
        <p:nvSpPr>
          <p:cNvPr id="2" name="Text Box 2"/>
          <p:cNvSpPr txBox="1">
            <a:spLocks noChangeArrowheads="1"/>
          </p:cNvSpPr>
          <p:nvPr/>
        </p:nvSpPr>
        <p:spPr bwMode="auto">
          <a:xfrm>
            <a:off x="0" y="765175"/>
            <a:ext cx="9144000" cy="2160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338138" indent="-338138">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FFFFFF"/>
                </a:solidFill>
                <a:latin typeface="Times New Roman" pitchFamily="16" charset="0"/>
                <a:ea typeface="Microsoft YaHei" charset="-122"/>
              </a:defRPr>
            </a:lvl1pPr>
            <a:lvl2pP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FFFFFF"/>
                </a:solidFill>
                <a:latin typeface="Times New Roman" pitchFamily="16" charset="0"/>
                <a:ea typeface="Microsoft YaHei" charset="-122"/>
              </a:defRPr>
            </a:lvl2pPr>
            <a:lvl3pP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FFFFFF"/>
                </a:solidFill>
                <a:latin typeface="Times New Roman" pitchFamily="16" charset="0"/>
                <a:ea typeface="Microsoft YaHei" charset="-122"/>
              </a:defRPr>
            </a:lvl3pPr>
            <a:lvl4pP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FFFFFF"/>
                </a:solidFill>
                <a:latin typeface="Times New Roman" pitchFamily="16" charset="0"/>
                <a:ea typeface="Microsoft YaHei" charset="-122"/>
              </a:defRPr>
            </a:lvl4pPr>
            <a:lvl5pP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FFFFFF"/>
                </a:solidFill>
                <a:latin typeface="Times New Roman" pitchFamily="16" charset="0"/>
                <a:ea typeface="Microsoft YaHei" charset="-122"/>
              </a:defRPr>
            </a:lvl5pPr>
            <a:lvl6pPr marL="2514600" indent="-228600" defTabSz="449263" fontAlgn="base">
              <a:spcBef>
                <a:spcPct val="0"/>
              </a:spcBef>
              <a:spcAft>
                <a:spcPct val="0"/>
              </a:spcAft>
              <a:buClr>
                <a:srgbClr val="000000"/>
              </a:buClr>
              <a:buSzPct val="100000"/>
              <a:buFont typeface="Times New Roman" pitchFamily="16"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FFFFFF"/>
                </a:solidFill>
                <a:latin typeface="Times New Roman" pitchFamily="16" charset="0"/>
                <a:ea typeface="Microsoft YaHei" charset="-122"/>
              </a:defRPr>
            </a:lvl6pPr>
            <a:lvl7pPr marL="2971800" indent="-228600" defTabSz="449263" fontAlgn="base">
              <a:spcBef>
                <a:spcPct val="0"/>
              </a:spcBef>
              <a:spcAft>
                <a:spcPct val="0"/>
              </a:spcAft>
              <a:buClr>
                <a:srgbClr val="000000"/>
              </a:buClr>
              <a:buSzPct val="100000"/>
              <a:buFont typeface="Times New Roman" pitchFamily="16"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FFFFFF"/>
                </a:solidFill>
                <a:latin typeface="Times New Roman" pitchFamily="16" charset="0"/>
                <a:ea typeface="Microsoft YaHei" charset="-122"/>
              </a:defRPr>
            </a:lvl7pPr>
            <a:lvl8pPr marL="3429000" indent="-228600" defTabSz="449263" fontAlgn="base">
              <a:spcBef>
                <a:spcPct val="0"/>
              </a:spcBef>
              <a:spcAft>
                <a:spcPct val="0"/>
              </a:spcAft>
              <a:buClr>
                <a:srgbClr val="000000"/>
              </a:buClr>
              <a:buSzPct val="100000"/>
              <a:buFont typeface="Times New Roman" pitchFamily="16"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FFFFFF"/>
                </a:solidFill>
                <a:latin typeface="Times New Roman" pitchFamily="16" charset="0"/>
                <a:ea typeface="Microsoft YaHei" charset="-122"/>
              </a:defRPr>
            </a:lvl8pPr>
            <a:lvl9pPr marL="3886200" indent="-228600" defTabSz="449263" fontAlgn="base">
              <a:spcBef>
                <a:spcPct val="0"/>
              </a:spcBef>
              <a:spcAft>
                <a:spcPct val="0"/>
              </a:spcAft>
              <a:buClr>
                <a:srgbClr val="000000"/>
              </a:buClr>
              <a:buSzPct val="100000"/>
              <a:buFont typeface="Times New Roman" pitchFamily="16"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rgbClr val="FFFFFF"/>
                </a:solidFill>
                <a:latin typeface="Times New Roman" pitchFamily="16" charset="0"/>
                <a:ea typeface="Microsoft YaHei" charset="-122"/>
              </a:defRPr>
            </a:lvl9pPr>
          </a:lstStyle>
          <a:p>
            <a:pPr marL="0" indent="0">
              <a:spcBef>
                <a:spcPts val="600"/>
              </a:spcBef>
              <a:buFont typeface="Times New Roman" pitchFamily="16" charset="0"/>
              <a:buNone/>
              <a:defRPr/>
            </a:pPr>
            <a:r>
              <a:rPr lang="es-CL" sz="2800" dirty="0">
                <a:solidFill>
                  <a:srgbClr val="000000"/>
                </a:solidFill>
                <a:latin typeface="Arial" panose="020B0604020202020204" pitchFamily="34" charset="0"/>
                <a:cs typeface="Arial" panose="020B0604020202020204" pitchFamily="34" charset="0"/>
              </a:rPr>
              <a:t>Ocurre cuando dos ondas se combinan al encontrarse en el mismo punto del espacio. Al propagarse dos o mas ondas por un medio, la perturbación total resultante es la suma de las perturbaciones de ambas ondas. La interferencia puede ser constructiva (izquierda) o destructiva (derecha).</a:t>
            </a:r>
          </a:p>
          <a:p>
            <a:pPr marL="339725">
              <a:spcBef>
                <a:spcPts val="800"/>
              </a:spcBef>
              <a:buClrTx/>
              <a:buFontTx/>
              <a:buNone/>
              <a:defRPr/>
            </a:pPr>
            <a:endParaRPr lang="es-CL" sz="3200" dirty="0">
              <a:solidFill>
                <a:srgbClr val="000000"/>
              </a:solidFill>
            </a:endParaRPr>
          </a:p>
          <a:p>
            <a:pPr marL="339725">
              <a:spcBef>
                <a:spcPts val="800"/>
              </a:spcBef>
              <a:buClrTx/>
              <a:buFontTx/>
              <a:buNone/>
              <a:defRPr/>
            </a:pPr>
            <a:endParaRPr lang="es-CL" sz="3200" dirty="0">
              <a:solidFill>
                <a:srgbClr val="000000"/>
              </a:solidFill>
            </a:endParaRPr>
          </a:p>
        </p:txBody>
      </p:sp>
      <p:pic>
        <p:nvPicPr>
          <p:cNvPr id="4506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97200"/>
            <a:ext cx="9158288" cy="3860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Resultado de imagen para imagenes ondas periodicas y no periodic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3975"/>
            <a:ext cx="9144000" cy="691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1"/>
          <p:cNvSpPr txBox="1">
            <a:spLocks noChangeArrowheads="1"/>
          </p:cNvSpPr>
          <p:nvPr/>
        </p:nvSpPr>
        <p:spPr bwMode="auto">
          <a:xfrm>
            <a:off x="0" y="-26988"/>
            <a:ext cx="9144000" cy="935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algn="ctr" eaLnBrk="1" hangingPunct="1">
              <a:buClrTx/>
              <a:buFontTx/>
              <a:buNone/>
            </a:pPr>
            <a:r>
              <a:rPr lang="es-MX" altLang="pt-BR" sz="4400" dirty="0">
                <a:solidFill>
                  <a:srgbClr val="000000"/>
                </a:solidFill>
                <a:latin typeface="Arial" panose="020B0604020202020204" pitchFamily="34" charset="0"/>
                <a:cs typeface="Arial" panose="020B0604020202020204" pitchFamily="34" charset="0"/>
              </a:rPr>
              <a:t>Características de una Onda</a:t>
            </a:r>
          </a:p>
        </p:txBody>
      </p:sp>
      <p:sp>
        <p:nvSpPr>
          <p:cNvPr id="5123" name="Text Box 2"/>
          <p:cNvSpPr txBox="1">
            <a:spLocks noChangeArrowheads="1"/>
          </p:cNvSpPr>
          <p:nvPr/>
        </p:nvSpPr>
        <p:spPr bwMode="auto">
          <a:xfrm>
            <a:off x="0" y="908050"/>
            <a:ext cx="9144000" cy="5188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1500"/>
              </a:spcBef>
              <a:buClrTx/>
              <a:buFontTx/>
              <a:buNone/>
            </a:pPr>
            <a:r>
              <a:rPr lang="es-MX" altLang="pt-BR" b="1" dirty="0">
                <a:solidFill>
                  <a:srgbClr val="000000"/>
                </a:solidFill>
                <a:latin typeface="Arial" panose="020B0604020202020204" pitchFamily="34" charset="0"/>
                <a:cs typeface="Arial" panose="020B0604020202020204" pitchFamily="34" charset="0"/>
              </a:rPr>
              <a:t>L</a:t>
            </a:r>
            <a:r>
              <a:rPr lang="es-MX" altLang="pt-BR" b="1" dirty="0" smtClean="0">
                <a:solidFill>
                  <a:srgbClr val="000000"/>
                </a:solidFill>
                <a:latin typeface="Arial" panose="020B0604020202020204" pitchFamily="34" charset="0"/>
                <a:cs typeface="Arial" panose="020B0604020202020204" pitchFamily="34" charset="0"/>
              </a:rPr>
              <a:t>ongitud </a:t>
            </a:r>
            <a:r>
              <a:rPr lang="es-MX" altLang="pt-BR" b="1" dirty="0">
                <a:solidFill>
                  <a:srgbClr val="000000"/>
                </a:solidFill>
                <a:latin typeface="Arial" panose="020B0604020202020204" pitchFamily="34" charset="0"/>
                <a:cs typeface="Arial" panose="020B0604020202020204" pitchFamily="34" charset="0"/>
              </a:rPr>
              <a:t>de onda: </a:t>
            </a:r>
            <a:r>
              <a:rPr lang="el-GR" altLang="pt-BR" dirty="0">
                <a:solidFill>
                  <a:srgbClr val="000000"/>
                </a:solidFill>
                <a:latin typeface="Arial" panose="020B0604020202020204" pitchFamily="34" charset="0"/>
                <a:cs typeface="Arial" panose="020B0604020202020204" pitchFamily="34" charset="0"/>
              </a:rPr>
              <a:t>λ </a:t>
            </a:r>
            <a:r>
              <a:rPr lang="es-ES" altLang="pt-BR" dirty="0" smtClean="0">
                <a:solidFill>
                  <a:srgbClr val="000000"/>
                </a:solidFill>
                <a:latin typeface="Arial" panose="020B0604020202020204" pitchFamily="34" charset="0"/>
                <a:cs typeface="Arial" panose="020B0604020202020204" pitchFamily="34" charset="0"/>
              </a:rPr>
              <a:t>[</a:t>
            </a:r>
            <a:r>
              <a:rPr lang="es-MX" altLang="pt-BR" dirty="0">
                <a:solidFill>
                  <a:srgbClr val="000000"/>
                </a:solidFill>
                <a:latin typeface="Arial" panose="020B0604020202020204" pitchFamily="34" charset="0"/>
                <a:cs typeface="Arial" panose="020B0604020202020204" pitchFamily="34" charset="0"/>
              </a:rPr>
              <a:t>m</a:t>
            </a:r>
            <a:r>
              <a:rPr lang="es-ES" altLang="pt-BR" dirty="0" smtClean="0">
                <a:solidFill>
                  <a:srgbClr val="000000"/>
                </a:solidFill>
                <a:latin typeface="Arial" panose="020B0604020202020204" pitchFamily="34" charset="0"/>
                <a:cs typeface="Arial" panose="020B0604020202020204" pitchFamily="34" charset="0"/>
              </a:rPr>
              <a:t>]</a:t>
            </a:r>
            <a:r>
              <a:rPr lang="es-MX" altLang="pt-BR" dirty="0" smtClean="0">
                <a:solidFill>
                  <a:srgbClr val="000000"/>
                </a:solidFill>
                <a:latin typeface="Arial" panose="020B0604020202020204" pitchFamily="34" charset="0"/>
                <a:cs typeface="Arial" panose="020B0604020202020204" pitchFamily="34" charset="0"/>
              </a:rPr>
              <a:t> </a:t>
            </a:r>
            <a:r>
              <a:rPr lang="es-MX" altLang="pt-BR" dirty="0">
                <a:solidFill>
                  <a:srgbClr val="000000"/>
                </a:solidFill>
                <a:latin typeface="Arial" panose="020B0604020202020204" pitchFamily="34" charset="0"/>
                <a:cs typeface="Arial" panose="020B0604020202020204" pitchFamily="34" charset="0"/>
              </a:rPr>
              <a:t>es la distancia mínima entre dos puntos cualesquiera sobre una onda que se comportan </a:t>
            </a:r>
            <a:r>
              <a:rPr lang="es-MX" altLang="pt-BR" dirty="0" smtClean="0">
                <a:solidFill>
                  <a:srgbClr val="000000"/>
                </a:solidFill>
                <a:latin typeface="Arial" panose="020B0604020202020204" pitchFamily="34" charset="0"/>
                <a:cs typeface="Arial" panose="020B0604020202020204" pitchFamily="34" charset="0"/>
              </a:rPr>
              <a:t>idénticamente (tiene el mismo estado de perturbación).</a:t>
            </a:r>
            <a:endParaRPr lang="es-MX" altLang="pt-BR" dirty="0">
              <a:solidFill>
                <a:srgbClr val="000000"/>
              </a:solidFill>
              <a:latin typeface="Arial" panose="020B0604020202020204" pitchFamily="34" charset="0"/>
              <a:cs typeface="Arial" panose="020B0604020202020204" pitchFamily="34" charset="0"/>
            </a:endParaRPr>
          </a:p>
          <a:p>
            <a:pPr eaLnBrk="1" hangingPunct="1">
              <a:spcBef>
                <a:spcPts val="1500"/>
              </a:spcBef>
              <a:buClrTx/>
              <a:buFontTx/>
              <a:buNone/>
            </a:pPr>
            <a:r>
              <a:rPr lang="es-MX" altLang="pt-BR" b="1" dirty="0">
                <a:solidFill>
                  <a:srgbClr val="000000"/>
                </a:solidFill>
                <a:latin typeface="Arial" panose="020B0604020202020204" pitchFamily="34" charset="0"/>
                <a:cs typeface="Arial" panose="020B0604020202020204" pitchFamily="34" charset="0"/>
              </a:rPr>
              <a:t>F</a:t>
            </a:r>
            <a:r>
              <a:rPr lang="es-MX" altLang="pt-BR" b="1" dirty="0" smtClean="0">
                <a:solidFill>
                  <a:srgbClr val="000000"/>
                </a:solidFill>
                <a:latin typeface="Arial" panose="020B0604020202020204" pitchFamily="34" charset="0"/>
                <a:cs typeface="Arial" panose="020B0604020202020204" pitchFamily="34" charset="0"/>
              </a:rPr>
              <a:t>recuencia</a:t>
            </a:r>
            <a:r>
              <a:rPr lang="es-MX" altLang="pt-BR" b="1" dirty="0">
                <a:solidFill>
                  <a:srgbClr val="000000"/>
                </a:solidFill>
                <a:latin typeface="Arial" panose="020B0604020202020204" pitchFamily="34" charset="0"/>
                <a:cs typeface="Arial" panose="020B0604020202020204" pitchFamily="34" charset="0"/>
              </a:rPr>
              <a:t>: </a:t>
            </a:r>
            <a:r>
              <a:rPr lang="es-MX" altLang="pt-BR" dirty="0">
                <a:solidFill>
                  <a:srgbClr val="000000"/>
                </a:solidFill>
                <a:latin typeface="Arial" panose="020B0604020202020204" pitchFamily="34" charset="0"/>
                <a:cs typeface="Arial" panose="020B0604020202020204" pitchFamily="34" charset="0"/>
              </a:rPr>
              <a:t> f</a:t>
            </a:r>
            <a:r>
              <a:rPr lang="es-MX" altLang="pt-BR" i="1" dirty="0">
                <a:solidFill>
                  <a:srgbClr val="000000"/>
                </a:solidFill>
                <a:latin typeface="Arial" panose="020B0604020202020204" pitchFamily="34" charset="0"/>
                <a:cs typeface="Arial" panose="020B0604020202020204" pitchFamily="34" charset="0"/>
              </a:rPr>
              <a:t> </a:t>
            </a:r>
            <a:r>
              <a:rPr lang="es-MX" altLang="pt-BR" dirty="0">
                <a:solidFill>
                  <a:srgbClr val="000000"/>
                </a:solidFill>
                <a:latin typeface="Arial" panose="020B0604020202020204" pitchFamily="34" charset="0"/>
                <a:cs typeface="Arial" panose="020B0604020202020204" pitchFamily="34" charset="0"/>
              </a:rPr>
              <a:t>[1/s] = [Hz]</a:t>
            </a:r>
            <a:r>
              <a:rPr lang="es-MX" altLang="pt-BR" i="1" dirty="0">
                <a:solidFill>
                  <a:srgbClr val="000000"/>
                </a:solidFill>
                <a:latin typeface="Arial" panose="020B0604020202020204" pitchFamily="34" charset="0"/>
                <a:cs typeface="Arial" panose="020B0604020202020204" pitchFamily="34" charset="0"/>
              </a:rPr>
              <a:t>,</a:t>
            </a:r>
            <a:r>
              <a:rPr lang="es-MX" altLang="pt-BR" dirty="0">
                <a:solidFill>
                  <a:srgbClr val="000000"/>
                </a:solidFill>
                <a:latin typeface="Arial" panose="020B0604020202020204" pitchFamily="34" charset="0"/>
                <a:cs typeface="Arial" panose="020B0604020202020204" pitchFamily="34" charset="0"/>
              </a:rPr>
              <a:t> es la tasa de tiempo a la cual la perturbación se repite a sí misma.</a:t>
            </a:r>
          </a:p>
          <a:p>
            <a:pPr eaLnBrk="1" hangingPunct="1">
              <a:spcBef>
                <a:spcPts val="1500"/>
              </a:spcBef>
              <a:buClrTx/>
              <a:buFontTx/>
              <a:buNone/>
            </a:pPr>
            <a:r>
              <a:rPr lang="es-MX" altLang="pt-BR" b="1" dirty="0">
                <a:solidFill>
                  <a:srgbClr val="000000"/>
                </a:solidFill>
                <a:latin typeface="Arial" panose="020B0604020202020204" pitchFamily="34" charset="0"/>
                <a:cs typeface="Arial" panose="020B0604020202020204" pitchFamily="34" charset="0"/>
              </a:rPr>
              <a:t>P</a:t>
            </a:r>
            <a:r>
              <a:rPr lang="es-MX" altLang="pt-BR" b="1" dirty="0" smtClean="0">
                <a:solidFill>
                  <a:srgbClr val="000000"/>
                </a:solidFill>
                <a:latin typeface="Arial" panose="020B0604020202020204" pitchFamily="34" charset="0"/>
                <a:cs typeface="Arial" panose="020B0604020202020204" pitchFamily="34" charset="0"/>
              </a:rPr>
              <a:t>eríodo</a:t>
            </a:r>
            <a:r>
              <a:rPr lang="es-MX" altLang="pt-BR" dirty="0">
                <a:solidFill>
                  <a:srgbClr val="000000"/>
                </a:solidFill>
                <a:latin typeface="Arial" panose="020B0604020202020204" pitchFamily="34" charset="0"/>
                <a:cs typeface="Arial" panose="020B0604020202020204" pitchFamily="34" charset="0"/>
              </a:rPr>
              <a:t>: T [s], es el tiempo que tarda en completarse una onda oscilación completa</a:t>
            </a:r>
            <a:r>
              <a:rPr lang="es-MX" altLang="pt-BR" dirty="0" smtClean="0">
                <a:solidFill>
                  <a:srgbClr val="000000"/>
                </a:solidFill>
              </a:rPr>
              <a:t>.</a:t>
            </a:r>
          </a:p>
          <a:p>
            <a:pPr eaLnBrk="1" hangingPunct="1">
              <a:spcBef>
                <a:spcPts val="700"/>
              </a:spcBef>
            </a:pPr>
            <a:r>
              <a:rPr lang="es-ES" altLang="pt-BR" b="1" dirty="0">
                <a:solidFill>
                  <a:srgbClr val="000000"/>
                </a:solidFill>
                <a:latin typeface="Arial" panose="020B0604020202020204" pitchFamily="34" charset="0"/>
                <a:cs typeface="Arial" panose="020B0604020202020204" pitchFamily="34" charset="0"/>
              </a:rPr>
              <a:t>Valle: </a:t>
            </a:r>
            <a:r>
              <a:rPr lang="es-ES" altLang="pt-BR" dirty="0">
                <a:solidFill>
                  <a:srgbClr val="000000"/>
                </a:solidFill>
                <a:latin typeface="Arial" panose="020B0604020202020204" pitchFamily="34" charset="0"/>
                <a:cs typeface="Arial" panose="020B0604020202020204" pitchFamily="34" charset="0"/>
              </a:rPr>
              <a:t>punto más bajo de la onda.</a:t>
            </a:r>
          </a:p>
          <a:p>
            <a:pPr eaLnBrk="1" hangingPunct="1">
              <a:spcBef>
                <a:spcPts val="700"/>
              </a:spcBef>
            </a:pPr>
            <a:r>
              <a:rPr lang="es-ES" altLang="pt-BR" b="1" dirty="0">
                <a:solidFill>
                  <a:srgbClr val="000000"/>
                </a:solidFill>
                <a:latin typeface="Arial" panose="020B0604020202020204" pitchFamily="34" charset="0"/>
                <a:cs typeface="Arial" panose="020B0604020202020204" pitchFamily="34" charset="0"/>
              </a:rPr>
              <a:t>Cresta: </a:t>
            </a:r>
            <a:r>
              <a:rPr lang="es-ES" altLang="pt-BR" dirty="0">
                <a:solidFill>
                  <a:srgbClr val="000000"/>
                </a:solidFill>
                <a:latin typeface="Arial" panose="020B0604020202020204" pitchFamily="34" charset="0"/>
                <a:cs typeface="Arial" panose="020B0604020202020204" pitchFamily="34" charset="0"/>
              </a:rPr>
              <a:t>punto más alto de la onda.</a:t>
            </a:r>
          </a:p>
          <a:p>
            <a:pPr eaLnBrk="1" hangingPunct="1">
              <a:spcBef>
                <a:spcPts val="700"/>
              </a:spcBef>
              <a:buClrTx/>
              <a:buFontTx/>
              <a:buNone/>
            </a:pPr>
            <a:r>
              <a:rPr lang="es-ES" altLang="pt-BR" b="1" dirty="0">
                <a:solidFill>
                  <a:srgbClr val="000000"/>
                </a:solidFill>
                <a:latin typeface="Arial" panose="020B0604020202020204" pitchFamily="34" charset="0"/>
                <a:cs typeface="Arial" panose="020B0604020202020204" pitchFamily="34" charset="0"/>
              </a:rPr>
              <a:t>Amplitud: </a:t>
            </a:r>
            <a:r>
              <a:rPr lang="es-ES" altLang="pt-BR" dirty="0">
                <a:solidFill>
                  <a:srgbClr val="000000"/>
                </a:solidFill>
                <a:latin typeface="Arial" panose="020B0604020202020204" pitchFamily="34" charset="0"/>
                <a:cs typeface="Arial" panose="020B0604020202020204" pitchFamily="34" charset="0"/>
              </a:rPr>
              <a:t>altura de la cresta o del valle.</a:t>
            </a:r>
          </a:p>
          <a:p>
            <a:pPr eaLnBrk="1" hangingPunct="1">
              <a:spcBef>
                <a:spcPts val="1500"/>
              </a:spcBef>
              <a:buClrTx/>
              <a:buFontTx/>
              <a:buNone/>
            </a:pPr>
            <a:endParaRPr lang="es-MX" altLang="pt-BR" dirty="0">
              <a:solidFill>
                <a:srgbClr val="000000"/>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4" descr="Resultado de imagen para imagenes de difracción de ondas"/>
          <p:cNvPicPr>
            <a:picLocks noChangeAspect="1" noChangeArrowheads="1"/>
          </p:cNvPicPr>
          <p:nvPr/>
        </p:nvPicPr>
        <p:blipFill>
          <a:blip r:embed="rId3">
            <a:extLst>
              <a:ext uri="{28A0092B-C50C-407E-A947-70E740481C1C}">
                <a14:useLocalDpi xmlns:a14="http://schemas.microsoft.com/office/drawing/2010/main" val="0"/>
              </a:ext>
            </a:extLst>
          </a:blip>
          <a:srcRect l="1643" r="2469" b="4520"/>
          <a:stretch>
            <a:fillRect/>
          </a:stretch>
        </p:blipFill>
        <p:spPr bwMode="auto">
          <a:xfrm>
            <a:off x="0" y="0"/>
            <a:ext cx="9144000" cy="602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1"/>
          <p:cNvSpPr txBox="1">
            <a:spLocks noChangeArrowheads="1"/>
          </p:cNvSpPr>
          <p:nvPr/>
        </p:nvSpPr>
        <p:spPr bwMode="auto">
          <a:xfrm>
            <a:off x="0" y="-26988"/>
            <a:ext cx="9144000" cy="719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algn="ctr" eaLnBrk="1" hangingPunct="1">
              <a:buClrTx/>
              <a:buFontTx/>
              <a:buNone/>
            </a:pPr>
            <a:r>
              <a:rPr lang="es-CL" altLang="pt-BR" sz="4400" b="1" dirty="0">
                <a:solidFill>
                  <a:srgbClr val="000000"/>
                </a:solidFill>
                <a:latin typeface="Arial" panose="020B0604020202020204" pitchFamily="34" charset="0"/>
                <a:cs typeface="Arial" panose="020B0604020202020204" pitchFamily="34" charset="0"/>
              </a:rPr>
              <a:t>Reflexión</a:t>
            </a:r>
          </a:p>
        </p:txBody>
      </p:sp>
      <p:sp>
        <p:nvSpPr>
          <p:cNvPr id="48131" name="Text Box 2"/>
          <p:cNvSpPr txBox="1">
            <a:spLocks noChangeArrowheads="1"/>
          </p:cNvSpPr>
          <p:nvPr/>
        </p:nvSpPr>
        <p:spPr bwMode="auto">
          <a:xfrm>
            <a:off x="0" y="676275"/>
            <a:ext cx="9144000" cy="2220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eaLnBrk="0" hangingPunc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800"/>
              </a:spcBef>
            </a:pPr>
            <a:r>
              <a:rPr lang="es-CL" altLang="pt-BR" sz="3200" dirty="0">
                <a:solidFill>
                  <a:srgbClr val="000000"/>
                </a:solidFill>
                <a:latin typeface="Arial" panose="020B0604020202020204" pitchFamily="34" charset="0"/>
                <a:cs typeface="Arial" panose="020B0604020202020204" pitchFamily="34" charset="0"/>
              </a:rPr>
              <a:t>La reflexión es el cambio de dirección de un rayo o una onda que ocurre en la superficie de separación entre dos medios, de tal forma que regresa al medio inicial. Ejemplos comunes son la reflexión de la luz, el sonido y las ondas en el agua.</a:t>
            </a:r>
          </a:p>
        </p:txBody>
      </p:sp>
      <p:pic>
        <p:nvPicPr>
          <p:cNvPr id="48132" name="Picture 3"/>
          <p:cNvPicPr>
            <a:picLocks noChangeAspect="1" noChangeArrowheads="1"/>
          </p:cNvPicPr>
          <p:nvPr/>
        </p:nvPicPr>
        <p:blipFill>
          <a:blip r:embed="rId3">
            <a:extLst>
              <a:ext uri="{28A0092B-C50C-407E-A947-70E740481C1C}">
                <a14:useLocalDpi xmlns:a14="http://schemas.microsoft.com/office/drawing/2010/main" val="0"/>
              </a:ext>
            </a:extLst>
          </a:blip>
          <a:srcRect r="3557" b="4346"/>
          <a:stretch>
            <a:fillRect/>
          </a:stretch>
        </p:blipFill>
        <p:spPr bwMode="auto">
          <a:xfrm>
            <a:off x="2054225" y="3238500"/>
            <a:ext cx="5254079" cy="3557588"/>
          </a:xfrm>
          <a:prstGeom prst="rect">
            <a:avLst/>
          </a:prstGeom>
          <a:noFill/>
          <a:ln>
            <a:noFill/>
          </a:ln>
          <a:effectLst/>
          <a:extLst>
            <a:ext uri="{909E8E84-426E-40DD-AFC4-6F175D3DCCD1}">
              <a14:hiddenFill xmlns:a14="http://schemas.microsoft.com/office/drawing/2010/main">
                <a:blipFill dpi="0" rotWithShape="0">
                  <a:blip/>
                  <a:srcRect r="3557" b="4346"/>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3768" y="2060848"/>
            <a:ext cx="6630679" cy="48257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9154" name="Text Box 1"/>
          <p:cNvSpPr txBox="1">
            <a:spLocks noChangeArrowheads="1"/>
          </p:cNvSpPr>
          <p:nvPr/>
        </p:nvSpPr>
        <p:spPr bwMode="auto">
          <a:xfrm>
            <a:off x="0" y="-26988"/>
            <a:ext cx="9144000" cy="8636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algn="ctr" eaLnBrk="1" hangingPunct="1">
              <a:buClrTx/>
              <a:buFontTx/>
              <a:buNone/>
            </a:pPr>
            <a:r>
              <a:rPr lang="es-CL" altLang="pt-BR" sz="4000" b="1" dirty="0" smtClean="0">
                <a:solidFill>
                  <a:srgbClr val="000000"/>
                </a:solidFill>
                <a:latin typeface="Arial" panose="020B0604020202020204" pitchFamily="34" charset="0"/>
                <a:cs typeface="Arial" panose="020B0604020202020204" pitchFamily="34" charset="0"/>
              </a:rPr>
              <a:t>Refracción o Transmisión</a:t>
            </a:r>
            <a:endParaRPr lang="es-CL" altLang="pt-BR" sz="4000" b="1" dirty="0">
              <a:solidFill>
                <a:srgbClr val="000000"/>
              </a:solidFill>
              <a:latin typeface="Arial" panose="020B0604020202020204" pitchFamily="34" charset="0"/>
              <a:cs typeface="Arial" panose="020B0604020202020204" pitchFamily="34" charset="0"/>
            </a:endParaRPr>
          </a:p>
        </p:txBody>
      </p:sp>
      <p:sp>
        <p:nvSpPr>
          <p:cNvPr id="49155" name="Text Box 2"/>
          <p:cNvSpPr txBox="1">
            <a:spLocks noChangeArrowheads="1"/>
          </p:cNvSpPr>
          <p:nvPr/>
        </p:nvSpPr>
        <p:spPr bwMode="auto">
          <a:xfrm>
            <a:off x="0" y="632324"/>
            <a:ext cx="9180513" cy="1582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eaLnBrk="0" hangingPunc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800"/>
              </a:spcBef>
            </a:pPr>
            <a:r>
              <a:rPr lang="es-CL" altLang="pt-BR" sz="3200" dirty="0">
                <a:solidFill>
                  <a:srgbClr val="000000"/>
                </a:solidFill>
                <a:latin typeface="Arial" panose="020B0604020202020204" pitchFamily="34" charset="0"/>
                <a:cs typeface="Arial" panose="020B0604020202020204" pitchFamily="34" charset="0"/>
              </a:rPr>
              <a:t>Ocurre cuando una onda cambia de dirección al entrar en un nuevo medio en el que viaja a distinta velocidad.</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Text Box 2"/>
          <p:cNvSpPr txBox="1">
            <a:spLocks noChangeArrowheads="1"/>
          </p:cNvSpPr>
          <p:nvPr/>
        </p:nvSpPr>
        <p:spPr bwMode="auto">
          <a:xfrm>
            <a:off x="5410200" y="922338"/>
            <a:ext cx="37338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1750"/>
              </a:spcBef>
              <a:buClrTx/>
              <a:buFontTx/>
              <a:buNone/>
            </a:pPr>
            <a:r>
              <a:rPr lang="es-MX" altLang="pt-BR" sz="2800" dirty="0">
                <a:solidFill>
                  <a:srgbClr val="000000"/>
                </a:solidFill>
                <a:latin typeface="Arial" panose="020B0604020202020204" pitchFamily="34" charset="0"/>
                <a:cs typeface="Arial" panose="020B0604020202020204" pitchFamily="34" charset="0"/>
              </a:rPr>
              <a:t>Pulso incidente</a:t>
            </a:r>
          </a:p>
        </p:txBody>
      </p:sp>
      <p:sp>
        <p:nvSpPr>
          <p:cNvPr id="50180" name="Text Box 3"/>
          <p:cNvSpPr txBox="1">
            <a:spLocks noChangeArrowheads="1"/>
          </p:cNvSpPr>
          <p:nvPr/>
        </p:nvSpPr>
        <p:spPr bwMode="auto">
          <a:xfrm>
            <a:off x="5638800" y="6362700"/>
            <a:ext cx="35052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1750"/>
              </a:spcBef>
              <a:buClrTx/>
              <a:buFontTx/>
              <a:buNone/>
            </a:pPr>
            <a:r>
              <a:rPr lang="es-MX" altLang="pt-BR" sz="2800" dirty="0">
                <a:solidFill>
                  <a:srgbClr val="000000"/>
                </a:solidFill>
                <a:latin typeface="Arial" panose="020B0604020202020204" pitchFamily="34" charset="0"/>
                <a:cs typeface="Arial" panose="020B0604020202020204" pitchFamily="34" charset="0"/>
              </a:rPr>
              <a:t>Pulso reflejado</a:t>
            </a:r>
          </a:p>
        </p:txBody>
      </p:sp>
      <p:sp>
        <p:nvSpPr>
          <p:cNvPr id="50181" name="Text Box 4"/>
          <p:cNvSpPr txBox="1">
            <a:spLocks noChangeArrowheads="1"/>
          </p:cNvSpPr>
          <p:nvPr/>
        </p:nvSpPr>
        <p:spPr bwMode="auto">
          <a:xfrm>
            <a:off x="0" y="86128"/>
            <a:ext cx="5076056" cy="29106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1750"/>
              </a:spcBef>
              <a:buClrTx/>
              <a:buFontTx/>
              <a:buNone/>
            </a:pPr>
            <a:r>
              <a:rPr lang="es-MX" altLang="pt-BR" sz="2800" dirty="0">
                <a:solidFill>
                  <a:srgbClr val="000000"/>
                </a:solidFill>
                <a:latin typeface="Arial" panose="020B0604020202020204" pitchFamily="34" charset="0"/>
                <a:cs typeface="Arial" panose="020B0604020202020204" pitchFamily="34" charset="0"/>
              </a:rPr>
              <a:t>Reflexión de un pulso de onda viajera en el </a:t>
            </a:r>
            <a:r>
              <a:rPr lang="es-MX" altLang="pt-BR" sz="2800" b="1" dirty="0">
                <a:solidFill>
                  <a:srgbClr val="000000"/>
                </a:solidFill>
                <a:latin typeface="Arial" panose="020B0604020202020204" pitchFamily="34" charset="0"/>
                <a:cs typeface="Arial" panose="020B0604020202020204" pitchFamily="34" charset="0"/>
              </a:rPr>
              <a:t>extremo fijo </a:t>
            </a:r>
            <a:r>
              <a:rPr lang="es-MX" altLang="pt-BR" sz="2800" dirty="0">
                <a:solidFill>
                  <a:srgbClr val="000000"/>
                </a:solidFill>
                <a:latin typeface="Arial" panose="020B0604020202020204" pitchFamily="34" charset="0"/>
                <a:cs typeface="Arial" panose="020B0604020202020204" pitchFamily="34" charset="0"/>
              </a:rPr>
              <a:t>de una cuerda alargada.</a:t>
            </a:r>
          </a:p>
          <a:p>
            <a:pPr eaLnBrk="1" hangingPunct="1">
              <a:spcBef>
                <a:spcPts val="1750"/>
              </a:spcBef>
              <a:buClrTx/>
              <a:buFontTx/>
              <a:buNone/>
            </a:pPr>
            <a:r>
              <a:rPr lang="es-MX" altLang="pt-BR" sz="2800" dirty="0">
                <a:solidFill>
                  <a:srgbClr val="000000"/>
                </a:solidFill>
                <a:latin typeface="Arial" panose="020B0604020202020204" pitchFamily="34" charset="0"/>
                <a:cs typeface="Arial" panose="020B0604020202020204" pitchFamily="34" charset="0"/>
              </a:rPr>
              <a:t>El pulso reflejado se invierte, pero su forma permanece igual.</a:t>
            </a:r>
          </a:p>
        </p:txBody>
      </p:sp>
      <p:graphicFrame>
        <p:nvGraphicFramePr>
          <p:cNvPr id="50182" name="Object 5"/>
          <p:cNvGraphicFramePr>
            <a:graphicFrameLocks noChangeAspect="1"/>
          </p:cNvGraphicFramePr>
          <p:nvPr/>
        </p:nvGraphicFramePr>
        <p:xfrm>
          <a:off x="5257800" y="1541463"/>
          <a:ext cx="3886200" cy="4845050"/>
        </p:xfrm>
        <a:graphic>
          <a:graphicData uri="http://schemas.openxmlformats.org/presentationml/2006/ole">
            <mc:AlternateContent xmlns:mc="http://schemas.openxmlformats.org/markup-compatibility/2006">
              <mc:Choice xmlns:v="urn:schemas-microsoft-com:vml" Requires="v">
                <p:oleObj spid="_x0000_s50408" r:id="rId4" imgW="2352301" imgH="3200216" progId="">
                  <p:embed/>
                </p:oleObj>
              </mc:Choice>
              <mc:Fallback>
                <p:oleObj r:id="rId4" imgW="2352301" imgH="3200216" progId="">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7800" y="1541463"/>
                        <a:ext cx="3886200" cy="484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0183"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38" y="3356719"/>
            <a:ext cx="4165600" cy="1368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1"/>
          <p:cNvSpPr txBox="1">
            <a:spLocks noChangeArrowheads="1"/>
          </p:cNvSpPr>
          <p:nvPr/>
        </p:nvSpPr>
        <p:spPr bwMode="auto">
          <a:xfrm>
            <a:off x="5545138" y="-26988"/>
            <a:ext cx="3635375" cy="5207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1750"/>
              </a:spcBef>
              <a:buClrTx/>
              <a:buFontTx/>
              <a:buNone/>
            </a:pPr>
            <a:r>
              <a:rPr lang="es-MX" altLang="pt-BR" sz="2800" dirty="0">
                <a:solidFill>
                  <a:srgbClr val="000000"/>
                </a:solidFill>
                <a:latin typeface="Arial" panose="020B0604020202020204" pitchFamily="34" charset="0"/>
                <a:cs typeface="Arial" panose="020B0604020202020204" pitchFamily="34" charset="0"/>
              </a:rPr>
              <a:t>Pulso incidente</a:t>
            </a:r>
          </a:p>
        </p:txBody>
      </p:sp>
      <p:sp>
        <p:nvSpPr>
          <p:cNvPr id="51203" name="Text Box 2"/>
          <p:cNvSpPr txBox="1">
            <a:spLocks noChangeArrowheads="1"/>
          </p:cNvSpPr>
          <p:nvPr/>
        </p:nvSpPr>
        <p:spPr bwMode="auto">
          <a:xfrm>
            <a:off x="5472113" y="6308725"/>
            <a:ext cx="3563937"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1750"/>
              </a:spcBef>
              <a:buClrTx/>
              <a:buFontTx/>
              <a:buNone/>
            </a:pPr>
            <a:r>
              <a:rPr lang="es-MX" altLang="pt-BR" sz="2800" dirty="0">
                <a:solidFill>
                  <a:srgbClr val="000000"/>
                </a:solidFill>
                <a:latin typeface="Arial" panose="020B0604020202020204" pitchFamily="34" charset="0"/>
                <a:cs typeface="Arial" panose="020B0604020202020204" pitchFamily="34" charset="0"/>
              </a:rPr>
              <a:t>Pulso reflejado</a:t>
            </a:r>
          </a:p>
        </p:txBody>
      </p:sp>
      <p:sp>
        <p:nvSpPr>
          <p:cNvPr id="51204" name="Text Box 3"/>
          <p:cNvSpPr txBox="1">
            <a:spLocks noChangeArrowheads="1"/>
          </p:cNvSpPr>
          <p:nvPr/>
        </p:nvSpPr>
        <p:spPr bwMode="auto">
          <a:xfrm>
            <a:off x="0" y="692696"/>
            <a:ext cx="4572000" cy="29106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1750"/>
              </a:spcBef>
              <a:buClrTx/>
              <a:buFontTx/>
              <a:buNone/>
            </a:pPr>
            <a:r>
              <a:rPr lang="es-MX" altLang="pt-BR" sz="2800" dirty="0">
                <a:solidFill>
                  <a:srgbClr val="000000"/>
                </a:solidFill>
                <a:latin typeface="Arial" panose="020B0604020202020204" pitchFamily="34" charset="0"/>
                <a:cs typeface="Arial" panose="020B0604020202020204" pitchFamily="34" charset="0"/>
              </a:rPr>
              <a:t>Reflexión de un pulso de onda viajera en el </a:t>
            </a:r>
            <a:r>
              <a:rPr lang="es-MX" altLang="pt-BR" sz="2800" b="1" dirty="0">
                <a:solidFill>
                  <a:srgbClr val="000000"/>
                </a:solidFill>
                <a:latin typeface="Arial" panose="020B0604020202020204" pitchFamily="34" charset="0"/>
                <a:cs typeface="Arial" panose="020B0604020202020204" pitchFamily="34" charset="0"/>
              </a:rPr>
              <a:t>extremo libre </a:t>
            </a:r>
            <a:r>
              <a:rPr lang="es-MX" altLang="pt-BR" sz="2800" dirty="0">
                <a:solidFill>
                  <a:srgbClr val="000000"/>
                </a:solidFill>
                <a:latin typeface="Arial" panose="020B0604020202020204" pitchFamily="34" charset="0"/>
                <a:cs typeface="Arial" panose="020B0604020202020204" pitchFamily="34" charset="0"/>
              </a:rPr>
              <a:t>de una cuerda alargada.</a:t>
            </a:r>
          </a:p>
          <a:p>
            <a:pPr eaLnBrk="1" hangingPunct="1">
              <a:spcBef>
                <a:spcPts val="1750"/>
              </a:spcBef>
              <a:buClrTx/>
              <a:buFontTx/>
              <a:buNone/>
            </a:pPr>
            <a:r>
              <a:rPr lang="es-MX" altLang="pt-BR" sz="2800" dirty="0">
                <a:solidFill>
                  <a:srgbClr val="000000"/>
                </a:solidFill>
                <a:latin typeface="Arial" panose="020B0604020202020204" pitchFamily="34" charset="0"/>
                <a:cs typeface="Arial" panose="020B0604020202020204" pitchFamily="34" charset="0"/>
              </a:rPr>
              <a:t>El pulso reflejado no se invierte.</a:t>
            </a:r>
          </a:p>
        </p:txBody>
      </p:sp>
      <p:graphicFrame>
        <p:nvGraphicFramePr>
          <p:cNvPr id="51205" name="Object 4"/>
          <p:cNvGraphicFramePr>
            <a:graphicFrameLocks noChangeAspect="1"/>
          </p:cNvGraphicFramePr>
          <p:nvPr/>
        </p:nvGraphicFramePr>
        <p:xfrm>
          <a:off x="4787900" y="581025"/>
          <a:ext cx="4356100" cy="5608638"/>
        </p:xfrm>
        <a:graphic>
          <a:graphicData uri="http://schemas.openxmlformats.org/presentationml/2006/ole">
            <mc:AlternateContent xmlns:mc="http://schemas.openxmlformats.org/markup-compatibility/2006">
              <mc:Choice xmlns:v="urn:schemas-microsoft-com:vml" Requires="v">
                <p:oleObj spid="_x0000_s51431" r:id="rId4" imgW="2276370" imgH="3200216" progId="">
                  <p:embed/>
                </p:oleObj>
              </mc:Choice>
              <mc:Fallback>
                <p:oleObj r:id="rId4" imgW="2276370" imgH="3200216" progId="">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7900" y="581025"/>
                        <a:ext cx="4356100" cy="560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1206"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717032"/>
            <a:ext cx="4356100" cy="10064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226" name="Object 1"/>
          <p:cNvGraphicFramePr>
            <a:graphicFrameLocks noChangeAspect="1"/>
          </p:cNvGraphicFramePr>
          <p:nvPr/>
        </p:nvGraphicFramePr>
        <p:xfrm>
          <a:off x="4267200" y="823913"/>
          <a:ext cx="4876800" cy="2406650"/>
        </p:xfrm>
        <a:graphic>
          <a:graphicData uri="http://schemas.openxmlformats.org/presentationml/2006/ole">
            <mc:AlternateContent xmlns:mc="http://schemas.openxmlformats.org/markup-compatibility/2006">
              <mc:Choice xmlns:v="urn:schemas-microsoft-com:vml" Requires="v">
                <p:oleObj spid="_x0000_s52684" r:id="rId4" imgW="3457243" imgH="1905128" progId="">
                  <p:embed/>
                </p:oleObj>
              </mc:Choice>
              <mc:Fallback>
                <p:oleObj r:id="rId4" imgW="3457243" imgH="1905128" progId="">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7200" y="823913"/>
                        <a:ext cx="4876800" cy="240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227" name="Text Box 2"/>
          <p:cNvSpPr txBox="1">
            <a:spLocks noChangeArrowheads="1"/>
          </p:cNvSpPr>
          <p:nvPr/>
        </p:nvSpPr>
        <p:spPr bwMode="auto">
          <a:xfrm>
            <a:off x="4876800" y="365125"/>
            <a:ext cx="1905000"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1250"/>
              </a:spcBef>
              <a:buClrTx/>
              <a:buFontTx/>
              <a:buNone/>
            </a:pPr>
            <a:r>
              <a:rPr lang="es-MX" altLang="pt-BR" sz="2000" dirty="0">
                <a:solidFill>
                  <a:srgbClr val="000000"/>
                </a:solidFill>
                <a:latin typeface="Arial" panose="020B0604020202020204" pitchFamily="34" charset="0"/>
                <a:cs typeface="Arial" panose="020B0604020202020204" pitchFamily="34" charset="0"/>
              </a:rPr>
              <a:t>Pulso incidente</a:t>
            </a:r>
          </a:p>
        </p:txBody>
      </p:sp>
      <p:sp>
        <p:nvSpPr>
          <p:cNvPr id="52228" name="Text Box 3"/>
          <p:cNvSpPr txBox="1">
            <a:spLocks noChangeArrowheads="1"/>
          </p:cNvSpPr>
          <p:nvPr/>
        </p:nvSpPr>
        <p:spPr bwMode="auto">
          <a:xfrm>
            <a:off x="4648200" y="3032125"/>
            <a:ext cx="1905000"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1250"/>
              </a:spcBef>
              <a:buClrTx/>
              <a:buFontTx/>
              <a:buNone/>
            </a:pPr>
            <a:r>
              <a:rPr lang="es-MX" altLang="pt-BR" sz="2000" dirty="0">
                <a:solidFill>
                  <a:srgbClr val="000000"/>
                </a:solidFill>
                <a:latin typeface="Arial" panose="020B0604020202020204" pitchFamily="34" charset="0"/>
                <a:cs typeface="Arial" panose="020B0604020202020204" pitchFamily="34" charset="0"/>
              </a:rPr>
              <a:t>Pulso reflejado</a:t>
            </a:r>
          </a:p>
        </p:txBody>
      </p:sp>
      <p:sp>
        <p:nvSpPr>
          <p:cNvPr id="52229" name="Text Box 4"/>
          <p:cNvSpPr txBox="1">
            <a:spLocks noChangeArrowheads="1"/>
          </p:cNvSpPr>
          <p:nvPr/>
        </p:nvSpPr>
        <p:spPr bwMode="auto">
          <a:xfrm>
            <a:off x="6781800" y="2812744"/>
            <a:ext cx="2362200"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1250"/>
              </a:spcBef>
              <a:buClrTx/>
              <a:buFontTx/>
              <a:buNone/>
            </a:pPr>
            <a:r>
              <a:rPr lang="es-MX" altLang="pt-BR" sz="2000" dirty="0">
                <a:solidFill>
                  <a:srgbClr val="000000"/>
                </a:solidFill>
                <a:latin typeface="Arial" panose="020B0604020202020204" pitchFamily="34" charset="0"/>
                <a:cs typeface="Arial" panose="020B0604020202020204" pitchFamily="34" charset="0"/>
              </a:rPr>
              <a:t>Pulso transmitido</a:t>
            </a:r>
          </a:p>
        </p:txBody>
      </p:sp>
      <p:sp>
        <p:nvSpPr>
          <p:cNvPr id="52230" name="Text Box 5"/>
          <p:cNvSpPr txBox="1">
            <a:spLocks noChangeArrowheads="1"/>
          </p:cNvSpPr>
          <p:nvPr/>
        </p:nvSpPr>
        <p:spPr bwMode="auto">
          <a:xfrm>
            <a:off x="0" y="100483"/>
            <a:ext cx="4267200" cy="31107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1500"/>
              </a:spcBef>
              <a:buClrTx/>
              <a:buFontTx/>
              <a:buNone/>
            </a:pPr>
            <a:r>
              <a:rPr lang="es-MX" altLang="pt-BR" sz="2800" dirty="0">
                <a:solidFill>
                  <a:srgbClr val="000000"/>
                </a:solidFill>
                <a:latin typeface="Arial" panose="020B0604020202020204" pitchFamily="34" charset="0"/>
                <a:cs typeface="Arial" panose="020B0604020202020204" pitchFamily="34" charset="0"/>
              </a:rPr>
              <a:t>Un pulso viaja hacia la derecha en una cuerda ligera unida a una cuerda pesada. Parte del pulso se refleja y parte del pulso se transmite a la cuerda más pesada</a:t>
            </a:r>
            <a:r>
              <a:rPr lang="es-MX" altLang="pt-BR" dirty="0">
                <a:solidFill>
                  <a:srgbClr val="000000"/>
                </a:solidFill>
                <a:latin typeface="Arial" panose="020B0604020202020204" pitchFamily="34" charset="0"/>
                <a:cs typeface="Arial" panose="020B0604020202020204" pitchFamily="34" charset="0"/>
              </a:rPr>
              <a:t>.</a:t>
            </a:r>
          </a:p>
        </p:txBody>
      </p:sp>
      <p:graphicFrame>
        <p:nvGraphicFramePr>
          <p:cNvPr id="52231" name="Object 6"/>
          <p:cNvGraphicFramePr>
            <a:graphicFrameLocks noChangeAspect="1"/>
          </p:cNvGraphicFramePr>
          <p:nvPr/>
        </p:nvGraphicFramePr>
        <p:xfrm>
          <a:off x="4267200" y="4267200"/>
          <a:ext cx="4876800" cy="1963738"/>
        </p:xfrm>
        <a:graphic>
          <a:graphicData uri="http://schemas.openxmlformats.org/presentationml/2006/ole">
            <mc:AlternateContent xmlns:mc="http://schemas.openxmlformats.org/markup-compatibility/2006">
              <mc:Choice xmlns:v="urn:schemas-microsoft-com:vml" Requires="v">
                <p:oleObj spid="_x0000_s52685" r:id="rId6" imgW="3514563" imgH="1562189" progId="">
                  <p:embed/>
                </p:oleObj>
              </mc:Choice>
              <mc:Fallback>
                <p:oleObj r:id="rId6" imgW="3514563" imgH="1562189" progId="">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7200" y="4267200"/>
                        <a:ext cx="4876800" cy="196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232" name="Text Box 7"/>
          <p:cNvSpPr txBox="1">
            <a:spLocks noChangeArrowheads="1"/>
          </p:cNvSpPr>
          <p:nvPr/>
        </p:nvSpPr>
        <p:spPr bwMode="auto">
          <a:xfrm>
            <a:off x="4648200" y="3804443"/>
            <a:ext cx="1905000"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1250"/>
              </a:spcBef>
              <a:buClrTx/>
              <a:buFontTx/>
              <a:buNone/>
            </a:pPr>
            <a:r>
              <a:rPr lang="es-MX" altLang="pt-BR" sz="2000" dirty="0">
                <a:solidFill>
                  <a:srgbClr val="000000"/>
                </a:solidFill>
                <a:latin typeface="Arial" panose="020B0604020202020204" pitchFamily="34" charset="0"/>
                <a:cs typeface="Arial" panose="020B0604020202020204" pitchFamily="34" charset="0"/>
              </a:rPr>
              <a:t>Pulso incidente</a:t>
            </a:r>
          </a:p>
        </p:txBody>
      </p:sp>
      <p:sp>
        <p:nvSpPr>
          <p:cNvPr id="52233" name="Text Box 8"/>
          <p:cNvSpPr txBox="1">
            <a:spLocks noChangeArrowheads="1"/>
          </p:cNvSpPr>
          <p:nvPr/>
        </p:nvSpPr>
        <p:spPr bwMode="auto">
          <a:xfrm>
            <a:off x="4572000" y="6096000"/>
            <a:ext cx="1905000"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1250"/>
              </a:spcBef>
              <a:buClrTx/>
              <a:buFontTx/>
              <a:buNone/>
            </a:pPr>
            <a:r>
              <a:rPr lang="es-MX" altLang="pt-BR" sz="2000" dirty="0">
                <a:solidFill>
                  <a:srgbClr val="000000"/>
                </a:solidFill>
                <a:latin typeface="Arial" panose="020B0604020202020204" pitchFamily="34" charset="0"/>
                <a:cs typeface="Arial" panose="020B0604020202020204" pitchFamily="34" charset="0"/>
              </a:rPr>
              <a:t>Pulso reflejado</a:t>
            </a:r>
          </a:p>
        </p:txBody>
      </p:sp>
      <p:sp>
        <p:nvSpPr>
          <p:cNvPr id="52234" name="Text Box 9"/>
          <p:cNvSpPr txBox="1">
            <a:spLocks noChangeArrowheads="1"/>
          </p:cNvSpPr>
          <p:nvPr/>
        </p:nvSpPr>
        <p:spPr bwMode="auto">
          <a:xfrm>
            <a:off x="6752665" y="6109855"/>
            <a:ext cx="2362200"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1250"/>
              </a:spcBef>
              <a:buClrTx/>
              <a:buFontTx/>
              <a:buNone/>
            </a:pPr>
            <a:r>
              <a:rPr lang="es-MX" altLang="pt-BR" sz="2000" dirty="0">
                <a:solidFill>
                  <a:srgbClr val="000000"/>
                </a:solidFill>
                <a:latin typeface="Arial" panose="020B0604020202020204" pitchFamily="34" charset="0"/>
                <a:cs typeface="Arial" panose="020B0604020202020204" pitchFamily="34" charset="0"/>
              </a:rPr>
              <a:t>Pulso transmitido</a:t>
            </a:r>
          </a:p>
        </p:txBody>
      </p:sp>
      <p:sp>
        <p:nvSpPr>
          <p:cNvPr id="52235" name="Text Box 10"/>
          <p:cNvSpPr txBox="1">
            <a:spLocks noChangeArrowheads="1"/>
          </p:cNvSpPr>
          <p:nvPr/>
        </p:nvSpPr>
        <p:spPr bwMode="auto">
          <a:xfrm>
            <a:off x="0" y="3716338"/>
            <a:ext cx="4191000" cy="31107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1500"/>
              </a:spcBef>
              <a:buClrTx/>
              <a:buFontTx/>
              <a:buNone/>
            </a:pPr>
            <a:r>
              <a:rPr lang="es-MX" altLang="pt-BR" sz="2800" dirty="0">
                <a:solidFill>
                  <a:srgbClr val="000000"/>
                </a:solidFill>
                <a:latin typeface="Arial" panose="020B0604020202020204" pitchFamily="34" charset="0"/>
                <a:cs typeface="Arial" panose="020B0604020202020204" pitchFamily="34" charset="0"/>
              </a:rPr>
              <a:t>Un pulso viaja hacia la derecha en una cuerda pesada unida a una cuerda ligera. Parte del pulso se refleja y parte del pulso se transmite a la cuerda más ligera.</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232"/>
            <a:ext cx="9144000" cy="470535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427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1484313"/>
            <a:ext cx="3886200" cy="12541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4276"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6238" y="4254500"/>
            <a:ext cx="3705225" cy="9032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1"/>
          <p:cNvSpPr txBox="1">
            <a:spLocks noChangeArrowheads="1"/>
          </p:cNvSpPr>
          <p:nvPr/>
        </p:nvSpPr>
        <p:spPr bwMode="auto">
          <a:xfrm>
            <a:off x="0" y="2204864"/>
            <a:ext cx="9144000" cy="935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algn="ctr" eaLnBrk="1" hangingPunct="1">
              <a:buClrTx/>
              <a:buFontTx/>
              <a:buNone/>
            </a:pPr>
            <a:r>
              <a:rPr lang="es-MX" altLang="pt-BR" sz="4000" b="1" dirty="0">
                <a:solidFill>
                  <a:srgbClr val="000000"/>
                </a:solidFill>
                <a:latin typeface="Arial" panose="020B0604020202020204" pitchFamily="34" charset="0"/>
                <a:cs typeface="Arial" panose="020B0604020202020204" pitchFamily="34" charset="0"/>
              </a:rPr>
              <a:t>Ondas </a:t>
            </a:r>
            <a:r>
              <a:rPr lang="es-MX" altLang="pt-BR" sz="4000" b="1" dirty="0" err="1">
                <a:solidFill>
                  <a:srgbClr val="000000"/>
                </a:solidFill>
                <a:latin typeface="Arial" panose="020B0604020202020204" pitchFamily="34" charset="0"/>
                <a:cs typeface="Arial" panose="020B0604020202020204" pitchFamily="34" charset="0"/>
              </a:rPr>
              <a:t>senoidales</a:t>
            </a:r>
            <a:endParaRPr lang="es-MX" altLang="pt-BR" sz="4000" b="1" dirty="0">
              <a:solidFill>
                <a:srgbClr val="000000"/>
              </a:solidFill>
              <a:latin typeface="Arial" panose="020B0604020202020204" pitchFamily="34" charset="0"/>
              <a:cs typeface="Arial" panose="020B0604020202020204" pitchFamily="34"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5299" name="Text Box 2"/>
              <p:cNvSpPr txBox="1">
                <a:spLocks noChangeArrowheads="1"/>
              </p:cNvSpPr>
              <p:nvPr/>
            </p:nvSpPr>
            <p:spPr bwMode="auto">
              <a:xfrm>
                <a:off x="-36080" y="0"/>
                <a:ext cx="9144000" cy="5691431"/>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3465A4"/>
                    </a:solidFill>
                    <a:round/>
                    <a:headEnd/>
                    <a:tailEnd/>
                  </a14:hiddenLine>
                </a:ext>
                <a:ext uri="{AF507438-7753-43E0-B8FC-AC1667EBCBE1}">
                  <a14:hiddenEffects>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1500"/>
                  </a:spcBef>
                  <a:buClrTx/>
                  <a:buFontTx/>
                  <a:buNone/>
                </a:pPr>
                <a:r>
                  <a:rPr lang="es-MX" altLang="pt-BR" dirty="0" smtClean="0">
                    <a:solidFill>
                      <a:srgbClr val="000000"/>
                    </a:solidFill>
                    <a:latin typeface="Arial" panose="020B0604020202020204" pitchFamily="34" charset="0"/>
                    <a:cs typeface="Arial" panose="020B0604020202020204" pitchFamily="34" charset="0"/>
                  </a:rPr>
                  <a:t>Una onda </a:t>
                </a:r>
                <a:r>
                  <a:rPr lang="es-MX" altLang="pt-BR" dirty="0">
                    <a:solidFill>
                      <a:srgbClr val="000000"/>
                    </a:solidFill>
                    <a:latin typeface="Arial" panose="020B0604020202020204" pitchFamily="34" charset="0"/>
                    <a:cs typeface="Arial" panose="020B0604020202020204" pitchFamily="34" charset="0"/>
                  </a:rPr>
                  <a:t>senoidal es aquella cuyo desplazamiento </a:t>
                </a:r>
                <a:r>
                  <a:rPr lang="es-MX" altLang="pt-BR" i="1" dirty="0">
                    <a:solidFill>
                      <a:srgbClr val="000000"/>
                    </a:solidFill>
                    <a:latin typeface="Arial" panose="020B0604020202020204" pitchFamily="34" charset="0"/>
                    <a:cs typeface="Arial" panose="020B0604020202020204" pitchFamily="34" charset="0"/>
                  </a:rPr>
                  <a:t>y</a:t>
                </a:r>
                <a:r>
                  <a:rPr lang="es-MX" altLang="pt-BR" dirty="0">
                    <a:solidFill>
                      <a:srgbClr val="000000"/>
                    </a:solidFill>
                    <a:latin typeface="Arial" panose="020B0604020202020204" pitchFamily="34" charset="0"/>
                    <a:cs typeface="Arial" panose="020B0604020202020204" pitchFamily="34" charset="0"/>
                  </a:rPr>
                  <a:t> en función de la posición </a:t>
                </a:r>
                <a:r>
                  <a:rPr lang="es-MX" altLang="pt-BR" i="1" dirty="0">
                    <a:solidFill>
                      <a:srgbClr val="000000"/>
                    </a:solidFill>
                    <a:latin typeface="Arial" panose="020B0604020202020204" pitchFamily="34" charset="0"/>
                    <a:cs typeface="Arial" panose="020B0604020202020204" pitchFamily="34" charset="0"/>
                  </a:rPr>
                  <a:t>x</a:t>
                </a:r>
                <a:r>
                  <a:rPr lang="es-MX" altLang="pt-BR" dirty="0">
                    <a:solidFill>
                      <a:srgbClr val="000000"/>
                    </a:solidFill>
                    <a:latin typeface="Arial" panose="020B0604020202020204" pitchFamily="34" charset="0"/>
                    <a:cs typeface="Arial" panose="020B0604020202020204" pitchFamily="34" charset="0"/>
                  </a:rPr>
                  <a:t> está dado </a:t>
                </a:r>
                <a:r>
                  <a:rPr lang="es-MX" altLang="pt-BR" dirty="0" smtClean="0">
                    <a:solidFill>
                      <a:srgbClr val="000000"/>
                    </a:solidFill>
                    <a:latin typeface="Arial" panose="020B0604020202020204" pitchFamily="34" charset="0"/>
                    <a:cs typeface="Arial" panose="020B0604020202020204" pitchFamily="34" charset="0"/>
                  </a:rPr>
                  <a:t>por:</a:t>
                </a:r>
              </a:p>
              <a:p>
                <a:pPr eaLnBrk="1" hangingPunct="1">
                  <a:spcBef>
                    <a:spcPts val="1500"/>
                  </a:spcBef>
                  <a:buClrTx/>
                  <a:buFontTx/>
                  <a:buNone/>
                </a:pPr>
                <a:endParaRPr lang="es-MX" altLang="pt-BR" dirty="0" smtClean="0">
                  <a:solidFill>
                    <a:srgbClr val="000000"/>
                  </a:solidFill>
                  <a:latin typeface="Arial" panose="020B0604020202020204" pitchFamily="34" charset="0"/>
                  <a:cs typeface="Arial" panose="020B0604020202020204" pitchFamily="34" charset="0"/>
                </a:endParaRPr>
              </a:p>
              <a:p>
                <a:pPr eaLnBrk="1" hangingPunct="1">
                  <a:spcBef>
                    <a:spcPts val="1500"/>
                  </a:spcBef>
                  <a:buClrTx/>
                  <a:buFontTx/>
                  <a:buNone/>
                </a:pPr>
                <a14:m>
                  <m:oMathPara xmlns:m="http://schemas.openxmlformats.org/officeDocument/2006/math">
                    <m:oMathParaPr>
                      <m:jc m:val="centerGroup"/>
                    </m:oMathParaPr>
                    <m:oMath xmlns:m="http://schemas.openxmlformats.org/officeDocument/2006/math">
                      <m:r>
                        <a:rPr lang="es-ES" altLang="pt-BR" sz="2800" b="0" i="1" smtClean="0">
                          <a:solidFill>
                            <a:srgbClr val="000000"/>
                          </a:solidFill>
                          <a:latin typeface="Cambria Math" panose="02040503050406030204" pitchFamily="18" charset="0"/>
                          <a:cs typeface="Arial" panose="020B0604020202020204" pitchFamily="34" charset="0"/>
                        </a:rPr>
                        <m:t>𝑦</m:t>
                      </m:r>
                      <m:d>
                        <m:dPr>
                          <m:ctrlPr>
                            <a:rPr lang="es-ES" altLang="pt-BR" sz="2800" b="0" i="1" smtClean="0">
                              <a:solidFill>
                                <a:srgbClr val="000000"/>
                              </a:solidFill>
                              <a:latin typeface="Cambria Math" panose="02040503050406030204" pitchFamily="18" charset="0"/>
                              <a:cs typeface="Arial" panose="020B0604020202020204" pitchFamily="34" charset="0"/>
                            </a:rPr>
                          </m:ctrlPr>
                        </m:dPr>
                        <m:e>
                          <m:r>
                            <a:rPr lang="es-ES" altLang="pt-BR" sz="2800" b="0" i="1" smtClean="0">
                              <a:solidFill>
                                <a:srgbClr val="000000"/>
                              </a:solidFill>
                              <a:latin typeface="Cambria Math" panose="02040503050406030204" pitchFamily="18" charset="0"/>
                              <a:cs typeface="Arial" panose="020B0604020202020204" pitchFamily="34" charset="0"/>
                            </a:rPr>
                            <m:t>𝑥</m:t>
                          </m:r>
                        </m:e>
                      </m:d>
                      <m:r>
                        <a:rPr lang="es-ES" altLang="pt-BR" sz="2800" b="0" i="1" smtClean="0">
                          <a:solidFill>
                            <a:srgbClr val="000000"/>
                          </a:solidFill>
                          <a:latin typeface="Cambria Math" panose="02040503050406030204" pitchFamily="18" charset="0"/>
                          <a:cs typeface="Arial" panose="020B0604020202020204" pitchFamily="34" charset="0"/>
                        </a:rPr>
                        <m:t>=</m:t>
                      </m:r>
                      <m:r>
                        <a:rPr lang="es-ES" altLang="pt-BR" sz="2800" b="0" i="1" smtClean="0">
                          <a:solidFill>
                            <a:srgbClr val="000000"/>
                          </a:solidFill>
                          <a:latin typeface="Cambria Math" panose="02040503050406030204" pitchFamily="18" charset="0"/>
                          <a:cs typeface="Arial" panose="020B0604020202020204" pitchFamily="34" charset="0"/>
                        </a:rPr>
                        <m:t>𝐴</m:t>
                      </m:r>
                      <m:r>
                        <a:rPr lang="es-ES" altLang="pt-BR" sz="2800" b="0" i="1" smtClean="0">
                          <a:solidFill>
                            <a:srgbClr val="000000"/>
                          </a:solidFill>
                          <a:latin typeface="Cambria Math" panose="02040503050406030204" pitchFamily="18" charset="0"/>
                          <a:cs typeface="Arial" panose="020B0604020202020204" pitchFamily="34" charset="0"/>
                        </a:rPr>
                        <m:t> </m:t>
                      </m:r>
                      <m:r>
                        <a:rPr lang="es-ES" altLang="pt-BR" sz="2800" b="0" i="1" smtClean="0">
                          <a:solidFill>
                            <a:srgbClr val="000000"/>
                          </a:solidFill>
                          <a:latin typeface="Cambria Math" panose="02040503050406030204" pitchFamily="18" charset="0"/>
                          <a:cs typeface="Arial" panose="020B0604020202020204" pitchFamily="34" charset="0"/>
                        </a:rPr>
                        <m:t>𝑠𝑒𝑛</m:t>
                      </m:r>
                      <m:r>
                        <a:rPr lang="es-ES" altLang="pt-BR" sz="2800" b="0" i="1" smtClean="0">
                          <a:solidFill>
                            <a:srgbClr val="000000"/>
                          </a:solidFill>
                          <a:latin typeface="Cambria Math" panose="02040503050406030204" pitchFamily="18" charset="0"/>
                          <a:cs typeface="Arial" panose="020B0604020202020204" pitchFamily="34" charset="0"/>
                        </a:rPr>
                        <m:t>(</m:t>
                      </m:r>
                      <m:r>
                        <a:rPr lang="es-ES" altLang="pt-BR" sz="2800" b="0" i="1" smtClean="0">
                          <a:solidFill>
                            <a:srgbClr val="000000"/>
                          </a:solidFill>
                          <a:latin typeface="Cambria Math" panose="02040503050406030204" pitchFamily="18" charset="0"/>
                          <a:cs typeface="Arial" panose="020B0604020202020204" pitchFamily="34" charset="0"/>
                        </a:rPr>
                        <m:t>𝑘</m:t>
                      </m:r>
                      <m:r>
                        <a:rPr lang="es-ES" altLang="pt-BR" sz="2800" b="0" i="1" smtClean="0">
                          <a:solidFill>
                            <a:srgbClr val="000000"/>
                          </a:solidFill>
                          <a:latin typeface="Cambria Math" panose="02040503050406030204" pitchFamily="18" charset="0"/>
                          <a:cs typeface="Arial" panose="020B0604020202020204" pitchFamily="34" charset="0"/>
                        </a:rPr>
                        <m:t> </m:t>
                      </m:r>
                      <m:r>
                        <a:rPr lang="es-ES" altLang="pt-BR" sz="2800" b="0" i="1" smtClean="0">
                          <a:solidFill>
                            <a:srgbClr val="000000"/>
                          </a:solidFill>
                          <a:latin typeface="Cambria Math" panose="02040503050406030204" pitchFamily="18" charset="0"/>
                          <a:cs typeface="Arial" panose="020B0604020202020204" pitchFamily="34" charset="0"/>
                        </a:rPr>
                        <m:t>𝑥</m:t>
                      </m:r>
                      <m:r>
                        <a:rPr lang="es-ES" altLang="pt-BR" sz="2800" b="0" i="1" smtClean="0">
                          <a:solidFill>
                            <a:srgbClr val="000000"/>
                          </a:solidFill>
                          <a:latin typeface="Cambria Math" panose="02040503050406030204" pitchFamily="18" charset="0"/>
                          <a:cs typeface="Arial" panose="020B0604020202020204" pitchFamily="34" charset="0"/>
                        </a:rPr>
                        <m:t>)</m:t>
                      </m:r>
                    </m:oMath>
                  </m:oMathPara>
                </a14:m>
                <a:endParaRPr lang="es-MX" altLang="pt-BR" sz="2800" dirty="0" smtClean="0">
                  <a:solidFill>
                    <a:srgbClr val="000000"/>
                  </a:solidFill>
                  <a:latin typeface="Arial" panose="020B0604020202020204" pitchFamily="34" charset="0"/>
                  <a:cs typeface="Arial" panose="020B0604020202020204" pitchFamily="34" charset="0"/>
                </a:endParaRPr>
              </a:p>
              <a:p>
                <a:pPr eaLnBrk="1" hangingPunct="1">
                  <a:spcBef>
                    <a:spcPts val="1500"/>
                  </a:spcBef>
                  <a:buClrTx/>
                  <a:buFontTx/>
                  <a:buNone/>
                </a:pPr>
                <a:r>
                  <a:rPr lang="es-MX" altLang="pt-BR" dirty="0" smtClean="0">
                    <a:solidFill>
                      <a:srgbClr val="000000"/>
                    </a:solidFill>
                    <a:latin typeface="Arial" panose="020B0604020202020204" pitchFamily="34" charset="0"/>
                    <a:cs typeface="Arial" panose="020B0604020202020204" pitchFamily="34" charset="0"/>
                  </a:rPr>
                  <a:t>Donde k: </a:t>
                </a:r>
                <a:r>
                  <a:rPr lang="es-MX" altLang="pt-BR" dirty="0" err="1" smtClean="0">
                    <a:solidFill>
                      <a:srgbClr val="000000"/>
                    </a:solidFill>
                    <a:latin typeface="Arial" panose="020B0604020202020204" pitchFamily="34" charset="0"/>
                    <a:cs typeface="Arial" panose="020B0604020202020204" pitchFamily="34" charset="0"/>
                  </a:rPr>
                  <a:t>cte</a:t>
                </a:r>
                <a:r>
                  <a:rPr lang="es-MX" altLang="pt-BR" dirty="0" smtClean="0">
                    <a:solidFill>
                      <a:srgbClr val="000000"/>
                    </a:solidFill>
                    <a:latin typeface="Arial" panose="020B0604020202020204" pitchFamily="34" charset="0"/>
                    <a:cs typeface="Arial" panose="020B0604020202020204" pitchFamily="34" charset="0"/>
                  </a:rPr>
                  <a:t> de </a:t>
                </a:r>
                <a:r>
                  <a:rPr lang="es-MX" altLang="pt-BR" dirty="0" err="1" smtClean="0">
                    <a:solidFill>
                      <a:srgbClr val="000000"/>
                    </a:solidFill>
                    <a:latin typeface="Arial" panose="020B0604020202020204" pitchFamily="34" charset="0"/>
                    <a:cs typeface="Arial" panose="020B0604020202020204" pitchFamily="34" charset="0"/>
                  </a:rPr>
                  <a:t>adimencionalidad</a:t>
                </a:r>
                <a:r>
                  <a:rPr lang="es-MX" altLang="pt-BR" dirty="0" smtClean="0">
                    <a:solidFill>
                      <a:srgbClr val="000000"/>
                    </a:solidFill>
                    <a:latin typeface="Arial" panose="020B0604020202020204" pitchFamily="34" charset="0"/>
                    <a:cs typeface="Arial" panose="020B0604020202020204" pitchFamily="34" charset="0"/>
                  </a:rPr>
                  <a:t>.</a:t>
                </a:r>
              </a:p>
              <a:p>
                <a:pPr eaLnBrk="1" hangingPunct="1">
                  <a:spcBef>
                    <a:spcPts val="1500"/>
                  </a:spcBef>
                  <a:buClrTx/>
                  <a:buFontTx/>
                  <a:buNone/>
                </a:pPr>
                <a:endParaRPr lang="es-MX" altLang="pt-BR" dirty="0" smtClean="0">
                  <a:solidFill>
                    <a:srgbClr val="000000"/>
                  </a:solidFill>
                  <a:latin typeface="Arial" panose="020B0604020202020204" pitchFamily="34" charset="0"/>
                  <a:cs typeface="Arial" panose="020B0604020202020204" pitchFamily="34" charset="0"/>
                </a:endParaRPr>
              </a:p>
              <a:p>
                <a:pPr eaLnBrk="1" hangingPunct="1">
                  <a:spcBef>
                    <a:spcPts val="1500"/>
                  </a:spcBef>
                  <a:buClrTx/>
                  <a:buFontTx/>
                  <a:buNone/>
                </a:pPr>
                <a14:m>
                  <m:oMathPara xmlns:m="http://schemas.openxmlformats.org/officeDocument/2006/math">
                    <m:oMathParaPr>
                      <m:jc m:val="centerGroup"/>
                    </m:oMathParaPr>
                    <m:oMath xmlns:m="http://schemas.openxmlformats.org/officeDocument/2006/math">
                      <m:r>
                        <a:rPr lang="es-ES" altLang="pt-BR" sz="2800" i="1">
                          <a:solidFill>
                            <a:srgbClr val="000000"/>
                          </a:solidFill>
                          <a:latin typeface="Cambria Math" panose="02040503050406030204" pitchFamily="18" charset="0"/>
                          <a:cs typeface="Arial" panose="020B0604020202020204" pitchFamily="34" charset="0"/>
                        </a:rPr>
                        <m:t>𝑘</m:t>
                      </m:r>
                      <m:r>
                        <a:rPr lang="es-ES" altLang="pt-BR" sz="2800" b="0" i="1" smtClean="0">
                          <a:solidFill>
                            <a:srgbClr val="000000"/>
                          </a:solidFill>
                          <a:latin typeface="Cambria Math" panose="02040503050406030204" pitchFamily="18" charset="0"/>
                          <a:cs typeface="Arial" panose="020B0604020202020204" pitchFamily="34" charset="0"/>
                        </a:rPr>
                        <m:t>=</m:t>
                      </m:r>
                      <m:f>
                        <m:fPr>
                          <m:ctrlPr>
                            <a:rPr lang="es-ES" altLang="pt-BR" sz="2800" b="0" i="1" smtClean="0">
                              <a:solidFill>
                                <a:srgbClr val="000000"/>
                              </a:solidFill>
                              <a:latin typeface="Cambria Math" panose="02040503050406030204" pitchFamily="18" charset="0"/>
                              <a:cs typeface="Arial" panose="020B0604020202020204" pitchFamily="34" charset="0"/>
                            </a:rPr>
                          </m:ctrlPr>
                        </m:fPr>
                        <m:num>
                          <m:r>
                            <a:rPr lang="es-ES" altLang="pt-BR" sz="2800" b="0" i="1" smtClean="0">
                              <a:solidFill>
                                <a:srgbClr val="000000"/>
                              </a:solidFill>
                              <a:latin typeface="Cambria Math" panose="02040503050406030204" pitchFamily="18" charset="0"/>
                              <a:cs typeface="Arial" panose="020B0604020202020204" pitchFamily="34" charset="0"/>
                            </a:rPr>
                            <m:t>2</m:t>
                          </m:r>
                          <m:r>
                            <a:rPr lang="es-ES" altLang="pt-BR" sz="28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𝜋</m:t>
                          </m:r>
                        </m:num>
                        <m:den>
                          <m:r>
                            <a:rPr lang="es-ES" altLang="pt-BR" sz="28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𝜆</m:t>
                          </m:r>
                        </m:den>
                      </m:f>
                    </m:oMath>
                  </m:oMathPara>
                </a14:m>
                <a:endParaRPr lang="es-MX" altLang="pt-BR" sz="2800" dirty="0" smtClean="0">
                  <a:solidFill>
                    <a:srgbClr val="000000"/>
                  </a:solidFill>
                  <a:latin typeface="Arial" panose="020B0604020202020204" pitchFamily="34" charset="0"/>
                  <a:cs typeface="Arial" panose="020B0604020202020204" pitchFamily="34" charset="0"/>
                </a:endParaRPr>
              </a:p>
              <a:p>
                <a:pPr eaLnBrk="1" hangingPunct="1">
                  <a:spcBef>
                    <a:spcPts val="1500"/>
                  </a:spcBef>
                  <a:buClrTx/>
                  <a:buFontTx/>
                  <a:buNone/>
                </a:pPr>
                <a:r>
                  <a:rPr lang="es-MX" altLang="pt-BR" dirty="0" smtClean="0">
                    <a:solidFill>
                      <a:srgbClr val="000000"/>
                    </a:solidFill>
                    <a:latin typeface="Arial" panose="020B0604020202020204" pitchFamily="34" charset="0"/>
                    <a:cs typeface="Arial" panose="020B0604020202020204" pitchFamily="34" charset="0"/>
                  </a:rPr>
                  <a:t>Entonces: </a:t>
                </a:r>
              </a:p>
              <a:p>
                <a:pPr eaLnBrk="1" hangingPunct="1">
                  <a:spcBef>
                    <a:spcPts val="1500"/>
                  </a:spcBef>
                  <a:buClrTx/>
                </a:pPr>
                <a14:m>
                  <m:oMathPara xmlns:m="http://schemas.openxmlformats.org/officeDocument/2006/math">
                    <m:oMathParaPr>
                      <m:jc m:val="centerGroup"/>
                    </m:oMathParaPr>
                    <m:oMath xmlns:m="http://schemas.openxmlformats.org/officeDocument/2006/math">
                      <m:r>
                        <a:rPr lang="es-ES" altLang="pt-BR" sz="2800" i="1">
                          <a:solidFill>
                            <a:srgbClr val="000000"/>
                          </a:solidFill>
                          <a:latin typeface="Cambria Math" panose="02040503050406030204" pitchFamily="18" charset="0"/>
                          <a:cs typeface="Arial" panose="020B0604020202020204" pitchFamily="34" charset="0"/>
                        </a:rPr>
                        <m:t>𝑦</m:t>
                      </m:r>
                      <m:d>
                        <m:dPr>
                          <m:ctrlPr>
                            <a:rPr lang="es-ES" altLang="pt-BR" sz="2800" i="1">
                              <a:solidFill>
                                <a:srgbClr val="000000"/>
                              </a:solidFill>
                              <a:latin typeface="Cambria Math" panose="02040503050406030204" pitchFamily="18" charset="0"/>
                              <a:cs typeface="Arial" panose="020B0604020202020204" pitchFamily="34" charset="0"/>
                            </a:rPr>
                          </m:ctrlPr>
                        </m:dPr>
                        <m:e>
                          <m:r>
                            <a:rPr lang="es-ES" altLang="pt-BR" sz="2800" i="1">
                              <a:solidFill>
                                <a:srgbClr val="000000"/>
                              </a:solidFill>
                              <a:latin typeface="Cambria Math" panose="02040503050406030204" pitchFamily="18" charset="0"/>
                              <a:cs typeface="Arial" panose="020B0604020202020204" pitchFamily="34" charset="0"/>
                            </a:rPr>
                            <m:t>𝑥</m:t>
                          </m:r>
                        </m:e>
                      </m:d>
                      <m:r>
                        <a:rPr lang="es-ES" altLang="pt-BR" sz="2800" i="1">
                          <a:solidFill>
                            <a:srgbClr val="000000"/>
                          </a:solidFill>
                          <a:latin typeface="Cambria Math" panose="02040503050406030204" pitchFamily="18" charset="0"/>
                          <a:cs typeface="Arial" panose="020B0604020202020204" pitchFamily="34" charset="0"/>
                        </a:rPr>
                        <m:t>=</m:t>
                      </m:r>
                      <m:r>
                        <a:rPr lang="es-ES" altLang="pt-BR" sz="2800" i="1">
                          <a:solidFill>
                            <a:srgbClr val="000000"/>
                          </a:solidFill>
                          <a:latin typeface="Cambria Math" panose="02040503050406030204" pitchFamily="18" charset="0"/>
                          <a:cs typeface="Arial" panose="020B0604020202020204" pitchFamily="34" charset="0"/>
                        </a:rPr>
                        <m:t>𝐴</m:t>
                      </m:r>
                      <m:r>
                        <a:rPr lang="es-ES" altLang="pt-BR" sz="2800" i="1">
                          <a:solidFill>
                            <a:srgbClr val="000000"/>
                          </a:solidFill>
                          <a:latin typeface="Cambria Math" panose="02040503050406030204" pitchFamily="18" charset="0"/>
                          <a:cs typeface="Arial" panose="020B0604020202020204" pitchFamily="34" charset="0"/>
                        </a:rPr>
                        <m:t> </m:t>
                      </m:r>
                      <m:r>
                        <a:rPr lang="es-ES" altLang="pt-BR" sz="2800" i="1">
                          <a:solidFill>
                            <a:srgbClr val="000000"/>
                          </a:solidFill>
                          <a:latin typeface="Cambria Math" panose="02040503050406030204" pitchFamily="18" charset="0"/>
                          <a:cs typeface="Arial" panose="020B0604020202020204" pitchFamily="34" charset="0"/>
                        </a:rPr>
                        <m:t>𝑠𝑒𝑛</m:t>
                      </m:r>
                      <m:r>
                        <a:rPr lang="es-ES" altLang="pt-BR" sz="2800" i="1">
                          <a:solidFill>
                            <a:srgbClr val="000000"/>
                          </a:solidFill>
                          <a:latin typeface="Cambria Math" panose="02040503050406030204" pitchFamily="18" charset="0"/>
                          <a:cs typeface="Arial" panose="020B0604020202020204" pitchFamily="34" charset="0"/>
                        </a:rPr>
                        <m:t>(</m:t>
                      </m:r>
                      <m:f>
                        <m:fPr>
                          <m:ctrlPr>
                            <a:rPr lang="es-ES" altLang="pt-BR" sz="2800" i="1">
                              <a:solidFill>
                                <a:srgbClr val="000000"/>
                              </a:solidFill>
                              <a:latin typeface="Cambria Math" panose="02040503050406030204" pitchFamily="18" charset="0"/>
                              <a:cs typeface="Arial" panose="020B0604020202020204" pitchFamily="34" charset="0"/>
                            </a:rPr>
                          </m:ctrlPr>
                        </m:fPr>
                        <m:num>
                          <m:r>
                            <a:rPr lang="es-ES" altLang="pt-BR" sz="2800" i="1">
                              <a:solidFill>
                                <a:srgbClr val="000000"/>
                              </a:solidFill>
                              <a:latin typeface="Cambria Math" panose="02040503050406030204" pitchFamily="18" charset="0"/>
                              <a:cs typeface="Arial" panose="020B0604020202020204" pitchFamily="34" charset="0"/>
                            </a:rPr>
                            <m:t>2</m:t>
                          </m:r>
                          <m:r>
                            <a:rPr lang="es-ES" altLang="pt-BR" sz="2800" i="1">
                              <a:solidFill>
                                <a:srgbClr val="000000"/>
                              </a:solidFill>
                              <a:latin typeface="Cambria Math" panose="02040503050406030204" pitchFamily="18" charset="0"/>
                              <a:ea typeface="Cambria Math" panose="02040503050406030204" pitchFamily="18" charset="0"/>
                              <a:cs typeface="Arial" panose="020B0604020202020204" pitchFamily="34" charset="0"/>
                            </a:rPr>
                            <m:t>𝜋</m:t>
                          </m:r>
                        </m:num>
                        <m:den>
                          <m:r>
                            <a:rPr lang="es-ES" altLang="pt-BR" sz="2800" i="1">
                              <a:solidFill>
                                <a:srgbClr val="000000"/>
                              </a:solidFill>
                              <a:latin typeface="Cambria Math" panose="02040503050406030204" pitchFamily="18" charset="0"/>
                              <a:ea typeface="Cambria Math" panose="02040503050406030204" pitchFamily="18" charset="0"/>
                              <a:cs typeface="Arial" panose="020B0604020202020204" pitchFamily="34" charset="0"/>
                            </a:rPr>
                            <m:t>𝜆</m:t>
                          </m:r>
                        </m:den>
                      </m:f>
                      <m:r>
                        <a:rPr lang="es-ES" altLang="pt-BR" sz="2800" i="1">
                          <a:solidFill>
                            <a:srgbClr val="000000"/>
                          </a:solidFill>
                          <a:latin typeface="Cambria Math" panose="02040503050406030204" pitchFamily="18" charset="0"/>
                          <a:cs typeface="Arial" panose="020B0604020202020204" pitchFamily="34" charset="0"/>
                        </a:rPr>
                        <m:t>𝑥</m:t>
                      </m:r>
                      <m:r>
                        <a:rPr lang="es-ES" altLang="pt-BR" sz="2800" i="1">
                          <a:solidFill>
                            <a:srgbClr val="000000"/>
                          </a:solidFill>
                          <a:latin typeface="Cambria Math" panose="02040503050406030204" pitchFamily="18" charset="0"/>
                          <a:cs typeface="Arial" panose="020B0604020202020204" pitchFamily="34" charset="0"/>
                        </a:rPr>
                        <m:t>)</m:t>
                      </m:r>
                    </m:oMath>
                  </m:oMathPara>
                </a14:m>
                <a:endParaRPr lang="es-MX" altLang="pt-BR" sz="2800" dirty="0" smtClean="0">
                  <a:solidFill>
                    <a:srgbClr val="000000"/>
                  </a:solidFill>
                  <a:latin typeface="Arial" panose="020B0604020202020204" pitchFamily="34" charset="0"/>
                  <a:cs typeface="Arial" panose="020B0604020202020204" pitchFamily="34" charset="0"/>
                </a:endParaRPr>
              </a:p>
              <a:p>
                <a:pPr eaLnBrk="1" hangingPunct="1">
                  <a:spcBef>
                    <a:spcPts val="1500"/>
                  </a:spcBef>
                  <a:buClrTx/>
                </a:pPr>
                <a:r>
                  <a:rPr lang="es-MX" altLang="pt-BR" dirty="0" smtClean="0">
                    <a:solidFill>
                      <a:srgbClr val="000000"/>
                    </a:solidFill>
                    <a:latin typeface="Arial" panose="020B0604020202020204" pitchFamily="34" charset="0"/>
                    <a:cs typeface="Arial" panose="020B0604020202020204" pitchFamily="34" charset="0"/>
                  </a:rPr>
                  <a:t>Esta </a:t>
                </a:r>
                <a:r>
                  <a:rPr lang="es-MX" altLang="pt-BR" dirty="0">
                    <a:solidFill>
                      <a:srgbClr val="000000"/>
                    </a:solidFill>
                    <a:latin typeface="Arial" panose="020B0604020202020204" pitchFamily="34" charset="0"/>
                    <a:cs typeface="Arial" panose="020B0604020202020204" pitchFamily="34" charset="0"/>
                  </a:rPr>
                  <a:t>sería una instantánea de la onda senoidal en </a:t>
                </a:r>
                <a:r>
                  <a:rPr lang="es-MX" altLang="pt-BR" i="1" dirty="0">
                    <a:solidFill>
                      <a:srgbClr val="000000"/>
                    </a:solidFill>
                    <a:latin typeface="Arial" panose="020B0604020202020204" pitchFamily="34" charset="0"/>
                    <a:cs typeface="Arial" panose="020B0604020202020204" pitchFamily="34" charset="0"/>
                  </a:rPr>
                  <a:t>t</a:t>
                </a:r>
                <a:r>
                  <a:rPr lang="es-MX" altLang="pt-BR" dirty="0">
                    <a:solidFill>
                      <a:srgbClr val="000000"/>
                    </a:solidFill>
                    <a:latin typeface="Arial" panose="020B0604020202020204" pitchFamily="34" charset="0"/>
                    <a:cs typeface="Arial" panose="020B0604020202020204" pitchFamily="34" charset="0"/>
                  </a:rPr>
                  <a:t> = 0</a:t>
                </a:r>
                <a:r>
                  <a:rPr lang="es-MX" altLang="pt-BR" dirty="0" smtClean="0">
                    <a:solidFill>
                      <a:srgbClr val="000000"/>
                    </a:solidFill>
                    <a:latin typeface="Arial" panose="020B0604020202020204" pitchFamily="34" charset="0"/>
                    <a:cs typeface="Arial" panose="020B0604020202020204" pitchFamily="34" charset="0"/>
                  </a:rPr>
                  <a:t>.</a:t>
                </a:r>
                <a:endParaRPr lang="es-MX" altLang="pt-BR" dirty="0">
                  <a:solidFill>
                    <a:srgbClr val="000000"/>
                  </a:solidFill>
                  <a:latin typeface="Arial" panose="020B0604020202020204" pitchFamily="34" charset="0"/>
                  <a:cs typeface="Arial" panose="020B0604020202020204" pitchFamily="34" charset="0"/>
                </a:endParaRPr>
              </a:p>
            </p:txBody>
          </p:sp>
        </mc:Choice>
        <mc:Fallback>
          <p:sp>
            <p:nvSpPr>
              <p:cNvPr id="55299" name="Text Box 2"/>
              <p:cNvSpPr txBox="1">
                <a:spLocks noRot="1" noChangeAspect="1" noMove="1" noResize="1" noEditPoints="1" noAdjustHandles="1" noChangeArrowheads="1" noChangeShapeType="1" noTextEdit="1"/>
              </p:cNvSpPr>
              <p:nvPr/>
            </p:nvSpPr>
            <p:spPr bwMode="auto">
              <a:xfrm>
                <a:off x="-36080" y="0"/>
                <a:ext cx="9144000" cy="5691431"/>
              </a:xfrm>
              <a:prstGeom prst="rect">
                <a:avLst/>
              </a:prstGeom>
              <a:blipFill>
                <a:blip r:embed="rId3"/>
                <a:stretch>
                  <a:fillRect l="-1067" t="-749" b="-1499"/>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295623489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5301" name="Text Box 4"/>
              <p:cNvSpPr txBox="1">
                <a:spLocks noChangeArrowheads="1"/>
              </p:cNvSpPr>
              <p:nvPr/>
            </p:nvSpPr>
            <p:spPr bwMode="auto">
              <a:xfrm>
                <a:off x="-18256" y="0"/>
                <a:ext cx="9144000" cy="2408224"/>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3465A4"/>
                    </a:solidFill>
                    <a:round/>
                    <a:headEnd/>
                    <a:tailEnd/>
                  </a14:hiddenLine>
                </a:ext>
                <a:ext uri="{AF507438-7753-43E0-B8FC-AC1667EBCBE1}">
                  <a14:hiddenEffects>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1500"/>
                  </a:spcBef>
                  <a:buClrTx/>
                  <a:buFontTx/>
                  <a:buNone/>
                </a:pPr>
                <a:r>
                  <a:rPr lang="es-MX" altLang="pt-BR" dirty="0" smtClean="0">
                    <a:solidFill>
                      <a:srgbClr val="000000"/>
                    </a:solidFill>
                    <a:latin typeface="Arial" panose="020B0604020202020204" pitchFamily="34" charset="0"/>
                    <a:cs typeface="Arial" panose="020B0604020202020204" pitchFamily="34" charset="0"/>
                  </a:rPr>
                  <a:t>La </a:t>
                </a:r>
                <a:r>
                  <a:rPr lang="es-MX" altLang="pt-BR" dirty="0">
                    <a:solidFill>
                      <a:srgbClr val="000000"/>
                    </a:solidFill>
                    <a:latin typeface="Arial" panose="020B0604020202020204" pitchFamily="34" charset="0"/>
                    <a:cs typeface="Arial" panose="020B0604020202020204" pitchFamily="34" charset="0"/>
                  </a:rPr>
                  <a:t>función senoidal para todo </a:t>
                </a:r>
                <a:r>
                  <a:rPr lang="es-MX" altLang="pt-BR" i="1" dirty="0">
                    <a:solidFill>
                      <a:srgbClr val="000000"/>
                    </a:solidFill>
                    <a:latin typeface="Arial" panose="020B0604020202020204" pitchFamily="34" charset="0"/>
                    <a:cs typeface="Arial" panose="020B0604020202020204" pitchFamily="34" charset="0"/>
                  </a:rPr>
                  <a:t>t</a:t>
                </a:r>
                <a:r>
                  <a:rPr lang="es-MX" altLang="pt-BR" dirty="0">
                    <a:solidFill>
                      <a:srgbClr val="000000"/>
                    </a:solidFill>
                    <a:latin typeface="Arial" panose="020B0604020202020204" pitchFamily="34" charset="0"/>
                    <a:cs typeface="Arial" panose="020B0604020202020204" pitchFamily="34" charset="0"/>
                  </a:rPr>
                  <a:t> es</a:t>
                </a:r>
                <a:r>
                  <a:rPr lang="es-MX" altLang="pt-BR" dirty="0" smtClean="0">
                    <a:solidFill>
                      <a:srgbClr val="000000"/>
                    </a:solidFill>
                    <a:latin typeface="Arial" panose="020B0604020202020204" pitchFamily="34" charset="0"/>
                    <a:cs typeface="Arial" panose="020B0604020202020204" pitchFamily="34" charset="0"/>
                  </a:rPr>
                  <a:t>:</a:t>
                </a:r>
              </a:p>
              <a:p>
                <a:pPr eaLnBrk="1" hangingPunct="1">
                  <a:spcBef>
                    <a:spcPts val="1500"/>
                  </a:spcBef>
                  <a:buClrTx/>
                  <a:buFontTx/>
                  <a:buNone/>
                </a:pPr>
                <a:endParaRPr lang="es-MX" altLang="pt-BR" dirty="0" smtClean="0">
                  <a:solidFill>
                    <a:srgbClr val="000000"/>
                  </a:solidFill>
                  <a:latin typeface="Arial" panose="020B0604020202020204" pitchFamily="34" charset="0"/>
                  <a:cs typeface="Arial" panose="020B0604020202020204" pitchFamily="34" charset="0"/>
                </a:endParaRPr>
              </a:p>
              <a:p>
                <a:pPr eaLnBrk="1" hangingPunct="1">
                  <a:spcBef>
                    <a:spcPts val="1500"/>
                  </a:spcBef>
                  <a:buClrTx/>
                </a:pPr>
                <a14:m>
                  <m:oMathPara xmlns:m="http://schemas.openxmlformats.org/officeDocument/2006/math">
                    <m:oMathParaPr>
                      <m:jc m:val="centerGroup"/>
                    </m:oMathParaPr>
                    <m:oMath xmlns:m="http://schemas.openxmlformats.org/officeDocument/2006/math">
                      <m:r>
                        <a:rPr lang="es-ES" altLang="pt-BR" sz="2800" i="1">
                          <a:solidFill>
                            <a:srgbClr val="000000"/>
                          </a:solidFill>
                          <a:latin typeface="Cambria Math" panose="02040503050406030204" pitchFamily="18" charset="0"/>
                          <a:cs typeface="Arial" panose="020B0604020202020204" pitchFamily="34" charset="0"/>
                        </a:rPr>
                        <m:t>𝑦</m:t>
                      </m:r>
                      <m:d>
                        <m:dPr>
                          <m:ctrlPr>
                            <a:rPr lang="es-ES" altLang="pt-BR" sz="2800" i="1">
                              <a:solidFill>
                                <a:srgbClr val="000000"/>
                              </a:solidFill>
                              <a:latin typeface="Cambria Math" panose="02040503050406030204" pitchFamily="18" charset="0"/>
                              <a:cs typeface="Arial" panose="020B0604020202020204" pitchFamily="34" charset="0"/>
                            </a:rPr>
                          </m:ctrlPr>
                        </m:dPr>
                        <m:e>
                          <m:r>
                            <a:rPr lang="es-ES" altLang="pt-BR" sz="2800" i="1">
                              <a:solidFill>
                                <a:srgbClr val="000000"/>
                              </a:solidFill>
                              <a:latin typeface="Cambria Math" panose="02040503050406030204" pitchFamily="18" charset="0"/>
                              <a:cs typeface="Arial" panose="020B0604020202020204" pitchFamily="34" charset="0"/>
                            </a:rPr>
                            <m:t>𝑥</m:t>
                          </m:r>
                        </m:e>
                      </m:d>
                      <m:r>
                        <a:rPr lang="es-ES" altLang="pt-BR" sz="2800" i="1">
                          <a:solidFill>
                            <a:srgbClr val="000000"/>
                          </a:solidFill>
                          <a:latin typeface="Cambria Math" panose="02040503050406030204" pitchFamily="18" charset="0"/>
                          <a:cs typeface="Arial" panose="020B0604020202020204" pitchFamily="34" charset="0"/>
                        </a:rPr>
                        <m:t>=</m:t>
                      </m:r>
                      <m:r>
                        <a:rPr lang="es-ES" altLang="pt-BR" sz="2800" i="1">
                          <a:solidFill>
                            <a:srgbClr val="000000"/>
                          </a:solidFill>
                          <a:latin typeface="Cambria Math" panose="02040503050406030204" pitchFamily="18" charset="0"/>
                          <a:cs typeface="Arial" panose="020B0604020202020204" pitchFamily="34" charset="0"/>
                        </a:rPr>
                        <m:t>𝐴</m:t>
                      </m:r>
                      <m:r>
                        <a:rPr lang="es-ES" altLang="pt-BR" sz="2800" i="1">
                          <a:solidFill>
                            <a:srgbClr val="000000"/>
                          </a:solidFill>
                          <a:latin typeface="Cambria Math" panose="02040503050406030204" pitchFamily="18" charset="0"/>
                          <a:cs typeface="Arial" panose="020B0604020202020204" pitchFamily="34" charset="0"/>
                        </a:rPr>
                        <m:t> </m:t>
                      </m:r>
                      <m:r>
                        <a:rPr lang="es-ES" altLang="pt-BR" sz="2800" i="1">
                          <a:solidFill>
                            <a:srgbClr val="000000"/>
                          </a:solidFill>
                          <a:latin typeface="Cambria Math" panose="02040503050406030204" pitchFamily="18" charset="0"/>
                          <a:cs typeface="Arial" panose="020B0604020202020204" pitchFamily="34" charset="0"/>
                        </a:rPr>
                        <m:t>𝑠𝑒𝑛</m:t>
                      </m:r>
                      <m:d>
                        <m:dPr>
                          <m:begChr m:val="["/>
                          <m:endChr m:val="]"/>
                          <m:ctrlPr>
                            <a:rPr lang="es-ES" altLang="pt-BR" sz="2800" i="1" smtClean="0">
                              <a:solidFill>
                                <a:srgbClr val="000000"/>
                              </a:solidFill>
                              <a:latin typeface="Cambria Math" panose="02040503050406030204" pitchFamily="18" charset="0"/>
                              <a:cs typeface="Arial" panose="020B0604020202020204" pitchFamily="34" charset="0"/>
                            </a:rPr>
                          </m:ctrlPr>
                        </m:dPr>
                        <m:e>
                          <m:f>
                            <m:fPr>
                              <m:ctrlPr>
                                <a:rPr lang="es-ES" altLang="pt-BR" sz="2800" i="1">
                                  <a:solidFill>
                                    <a:srgbClr val="000000"/>
                                  </a:solidFill>
                                  <a:latin typeface="Cambria Math" panose="02040503050406030204" pitchFamily="18" charset="0"/>
                                  <a:cs typeface="Arial" panose="020B0604020202020204" pitchFamily="34" charset="0"/>
                                </a:rPr>
                              </m:ctrlPr>
                            </m:fPr>
                            <m:num>
                              <m:r>
                                <a:rPr lang="es-ES" altLang="pt-BR" sz="2800" i="1">
                                  <a:solidFill>
                                    <a:srgbClr val="000000"/>
                                  </a:solidFill>
                                  <a:latin typeface="Cambria Math" panose="02040503050406030204" pitchFamily="18" charset="0"/>
                                  <a:cs typeface="Arial" panose="020B0604020202020204" pitchFamily="34" charset="0"/>
                                </a:rPr>
                                <m:t>2</m:t>
                              </m:r>
                              <m:r>
                                <a:rPr lang="es-ES" altLang="pt-BR" sz="2800" i="1">
                                  <a:solidFill>
                                    <a:srgbClr val="000000"/>
                                  </a:solidFill>
                                  <a:latin typeface="Cambria Math" panose="02040503050406030204" pitchFamily="18" charset="0"/>
                                  <a:ea typeface="Cambria Math" panose="02040503050406030204" pitchFamily="18" charset="0"/>
                                  <a:cs typeface="Arial" panose="020B0604020202020204" pitchFamily="34" charset="0"/>
                                </a:rPr>
                                <m:t>𝜋</m:t>
                              </m:r>
                            </m:num>
                            <m:den>
                              <m:r>
                                <a:rPr lang="es-ES" altLang="pt-BR" sz="2800" i="1">
                                  <a:solidFill>
                                    <a:srgbClr val="000000"/>
                                  </a:solidFill>
                                  <a:latin typeface="Cambria Math" panose="02040503050406030204" pitchFamily="18" charset="0"/>
                                  <a:ea typeface="Cambria Math" panose="02040503050406030204" pitchFamily="18" charset="0"/>
                                  <a:cs typeface="Arial" panose="020B0604020202020204" pitchFamily="34" charset="0"/>
                                </a:rPr>
                                <m:t>𝜆</m:t>
                              </m:r>
                            </m:den>
                          </m:f>
                          <m:r>
                            <a:rPr lang="es-ES" altLang="pt-BR" sz="28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r>
                            <a:rPr lang="es-ES" altLang="pt-BR" sz="28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𝑥</m:t>
                          </m:r>
                          <m:r>
                            <a:rPr lang="es-ES" altLang="pt-BR" sz="28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r>
                            <a:rPr lang="es-ES" altLang="pt-BR" sz="28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𝑣</m:t>
                          </m:r>
                          <m:r>
                            <a:rPr lang="es-ES" altLang="pt-BR" sz="28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 </m:t>
                          </m:r>
                          <m:r>
                            <a:rPr lang="es-ES" altLang="pt-BR" sz="28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𝑡</m:t>
                          </m:r>
                          <m:r>
                            <a:rPr lang="es-ES" altLang="pt-BR" sz="28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e>
                      </m:d>
                    </m:oMath>
                  </m:oMathPara>
                </a14:m>
                <a:endParaRPr lang="es-MX" altLang="pt-BR" sz="2800" dirty="0">
                  <a:solidFill>
                    <a:srgbClr val="000000"/>
                  </a:solidFill>
                  <a:latin typeface="Arial" panose="020B0604020202020204" pitchFamily="34" charset="0"/>
                  <a:cs typeface="Arial" panose="020B0604020202020204" pitchFamily="34" charset="0"/>
                </a:endParaRPr>
              </a:p>
              <a:p>
                <a:pPr eaLnBrk="1" hangingPunct="1">
                  <a:spcBef>
                    <a:spcPts val="1500"/>
                  </a:spcBef>
                  <a:buClrTx/>
                  <a:buFontTx/>
                  <a:buNone/>
                </a:pPr>
                <a:endParaRPr lang="es-MX" altLang="pt-BR" dirty="0">
                  <a:solidFill>
                    <a:srgbClr val="000000"/>
                  </a:solidFill>
                  <a:latin typeface="Arial" panose="020B0604020202020204" pitchFamily="34" charset="0"/>
                  <a:cs typeface="Arial" panose="020B0604020202020204" pitchFamily="34" charset="0"/>
                </a:endParaRPr>
              </a:p>
            </p:txBody>
          </p:sp>
        </mc:Choice>
        <mc:Fallback>
          <p:sp>
            <p:nvSpPr>
              <p:cNvPr id="55301" name="Text Box 4"/>
              <p:cNvSpPr txBox="1">
                <a:spLocks noRot="1" noChangeAspect="1" noMove="1" noResize="1" noEditPoints="1" noAdjustHandles="1" noChangeArrowheads="1" noChangeShapeType="1" noTextEdit="1"/>
              </p:cNvSpPr>
              <p:nvPr/>
            </p:nvSpPr>
            <p:spPr bwMode="auto">
              <a:xfrm>
                <a:off x="-18256" y="0"/>
                <a:ext cx="9144000" cy="2408224"/>
              </a:xfrm>
              <a:prstGeom prst="rect">
                <a:avLst/>
              </a:prstGeom>
              <a:blipFill>
                <a:blip r:embed="rId4"/>
                <a:stretch>
                  <a:fillRect l="-1067" t="-1772"/>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noFill/>
                  </a:rPr>
                  <a:t> </a:t>
                </a:r>
              </a:p>
            </p:txBody>
          </p:sp>
        </mc:Fallback>
      </mc:AlternateContent>
      <p:graphicFrame>
        <p:nvGraphicFramePr>
          <p:cNvPr id="8" name="Object 6"/>
          <p:cNvGraphicFramePr>
            <a:graphicFrameLocks noChangeAspect="1"/>
          </p:cNvGraphicFramePr>
          <p:nvPr>
            <p:extLst>
              <p:ext uri="{D42A27DB-BD31-4B8C-83A1-F6EECF244321}">
                <p14:modId xmlns:p14="http://schemas.microsoft.com/office/powerpoint/2010/main" val="3134738674"/>
              </p:ext>
            </p:extLst>
          </p:nvPr>
        </p:nvGraphicFramePr>
        <p:xfrm>
          <a:off x="1" y="3284984"/>
          <a:ext cx="9072562" cy="3528565"/>
        </p:xfrm>
        <a:graphic>
          <a:graphicData uri="http://schemas.openxmlformats.org/presentationml/2006/ole">
            <mc:AlternateContent xmlns:mc="http://schemas.openxmlformats.org/markup-compatibility/2006">
              <mc:Choice xmlns:v="urn:schemas-microsoft-com:vml" Requires="v">
                <p:oleObj spid="_x0000_s132123" r:id="rId5" imgW="3877221" imgH="1019253" progId="">
                  <p:embed/>
                </p:oleObj>
              </mc:Choice>
              <mc:Fallback>
                <p:oleObj r:id="rId5" imgW="3877221" imgH="1019253" progId="">
                  <p:embed/>
                  <p:pic>
                    <p:nvPicPr>
                      <p:cNvPr id="5"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3284984"/>
                        <a:ext cx="9072562" cy="352856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50440176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1"/>
          <p:cNvPicPr>
            <a:picLocks noChangeAspect="1" noChangeArrowheads="1"/>
          </p:cNvPicPr>
          <p:nvPr/>
        </p:nvPicPr>
        <p:blipFill>
          <a:blip r:embed="rId3">
            <a:extLst>
              <a:ext uri="{28A0092B-C50C-407E-A947-70E740481C1C}">
                <a14:useLocalDpi xmlns:a14="http://schemas.microsoft.com/office/drawing/2010/main" val="0"/>
              </a:ext>
            </a:extLst>
          </a:blip>
          <a:srcRect l="2602" r="1508" b="5057"/>
          <a:stretch>
            <a:fillRect/>
          </a:stretch>
        </p:blipFill>
        <p:spPr bwMode="auto">
          <a:xfrm>
            <a:off x="0" y="1196752"/>
            <a:ext cx="9144000" cy="4273550"/>
          </a:xfrm>
          <a:prstGeom prst="rect">
            <a:avLst/>
          </a:prstGeom>
          <a:noFill/>
          <a:ln>
            <a:noFill/>
          </a:ln>
          <a:effectLst/>
          <a:extLst>
            <a:ext uri="{909E8E84-426E-40DD-AFC4-6F175D3DCCD1}">
              <a14:hiddenFill xmlns:a14="http://schemas.microsoft.com/office/drawing/2010/main">
                <a:blipFill dpi="0" rotWithShape="0">
                  <a:blip/>
                  <a:srcRect l="2602" r="1508" b="5057"/>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1"/>
          <p:cNvSpPr txBox="1">
            <a:spLocks noChangeArrowheads="1"/>
          </p:cNvSpPr>
          <p:nvPr/>
        </p:nvSpPr>
        <p:spPr bwMode="auto">
          <a:xfrm>
            <a:off x="0" y="-26988"/>
            <a:ext cx="9144000" cy="1747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1500"/>
              </a:spcBef>
              <a:buClrTx/>
              <a:buFontTx/>
              <a:buNone/>
            </a:pPr>
            <a:r>
              <a:rPr lang="es-MX" altLang="pt-BR" dirty="0">
                <a:solidFill>
                  <a:srgbClr val="000000"/>
                </a:solidFill>
                <a:latin typeface="Arial" panose="020B0604020202020204" pitchFamily="34" charset="0"/>
                <a:ea typeface="Segoe UI Historic" panose="020B0502040204020203" pitchFamily="34" charset="0"/>
                <a:cs typeface="Arial" panose="020B0604020202020204" pitchFamily="34" charset="0"/>
              </a:rPr>
              <a:t>El tiempo que tarda en recorrer una distancia equivalente a una longitud  de onda recibe el nombre de </a:t>
            </a:r>
            <a:r>
              <a:rPr lang="es-MX" altLang="pt-BR" b="1" dirty="0">
                <a:solidFill>
                  <a:srgbClr val="000000"/>
                </a:solidFill>
                <a:latin typeface="Arial" panose="020B0604020202020204" pitchFamily="34" charset="0"/>
                <a:ea typeface="Segoe UI Historic" panose="020B0502040204020203" pitchFamily="34" charset="0"/>
                <a:cs typeface="Arial" panose="020B0604020202020204" pitchFamily="34" charset="0"/>
              </a:rPr>
              <a:t>periodo</a:t>
            </a:r>
            <a:r>
              <a:rPr lang="es-MX" altLang="pt-BR" dirty="0">
                <a:solidFill>
                  <a:srgbClr val="000000"/>
                </a:solidFill>
                <a:latin typeface="Arial" panose="020B0604020202020204" pitchFamily="34" charset="0"/>
                <a:ea typeface="Segoe UI Historic" panose="020B0502040204020203" pitchFamily="34" charset="0"/>
                <a:cs typeface="Arial" panose="020B0604020202020204" pitchFamily="34" charset="0"/>
              </a:rPr>
              <a:t>, </a:t>
            </a:r>
            <a:r>
              <a:rPr lang="es-MX" altLang="pt-BR" i="1" dirty="0">
                <a:solidFill>
                  <a:srgbClr val="000000"/>
                </a:solidFill>
                <a:latin typeface="Arial" panose="020B0604020202020204" pitchFamily="34" charset="0"/>
                <a:ea typeface="Segoe UI Historic" panose="020B0502040204020203" pitchFamily="34" charset="0"/>
                <a:cs typeface="Arial" panose="020B0604020202020204" pitchFamily="34" charset="0"/>
              </a:rPr>
              <a:t>T </a:t>
            </a:r>
            <a:r>
              <a:rPr lang="es-MX" altLang="pt-BR" dirty="0">
                <a:solidFill>
                  <a:srgbClr val="000000"/>
                </a:solidFill>
                <a:latin typeface="Arial" panose="020B0604020202020204" pitchFamily="34" charset="0"/>
                <a:ea typeface="Segoe UI Historic" panose="020B0502040204020203" pitchFamily="34" charset="0"/>
                <a:cs typeface="Arial" panose="020B0604020202020204" pitchFamily="34" charset="0"/>
              </a:rPr>
              <a:t>[s]. </a:t>
            </a:r>
          </a:p>
          <a:p>
            <a:pPr eaLnBrk="1" hangingPunct="1">
              <a:spcBef>
                <a:spcPts val="1500"/>
              </a:spcBef>
              <a:buClrTx/>
              <a:buFontTx/>
              <a:buNone/>
            </a:pPr>
            <a:r>
              <a:rPr lang="es-MX" altLang="pt-BR" dirty="0">
                <a:solidFill>
                  <a:srgbClr val="000000"/>
                </a:solidFill>
                <a:latin typeface="Arial" panose="020B0604020202020204" pitchFamily="34" charset="0"/>
                <a:ea typeface="Segoe UI Historic" panose="020B0502040204020203" pitchFamily="34" charset="0"/>
                <a:cs typeface="Arial" panose="020B0604020202020204" pitchFamily="34" charset="0"/>
              </a:rPr>
              <a:t>La velocidad de onda, la longitud de onda y el periodo se relacionan por medio de:</a:t>
            </a:r>
          </a:p>
        </p:txBody>
      </p:sp>
      <p:graphicFrame>
        <p:nvGraphicFramePr>
          <p:cNvPr id="56323" name="Object 2"/>
          <p:cNvGraphicFramePr>
            <a:graphicFrameLocks noChangeAspect="1"/>
          </p:cNvGraphicFramePr>
          <p:nvPr>
            <p:extLst>
              <p:ext uri="{D42A27DB-BD31-4B8C-83A1-F6EECF244321}">
                <p14:modId xmlns:p14="http://schemas.microsoft.com/office/powerpoint/2010/main" val="1370529000"/>
              </p:ext>
            </p:extLst>
          </p:nvPr>
        </p:nvGraphicFramePr>
        <p:xfrm>
          <a:off x="3719438" y="1579191"/>
          <a:ext cx="1644650" cy="1201737"/>
        </p:xfrm>
        <a:graphic>
          <a:graphicData uri="http://schemas.openxmlformats.org/presentationml/2006/ole">
            <mc:AlternateContent xmlns:mc="http://schemas.openxmlformats.org/markup-compatibility/2006">
              <mc:Choice xmlns:v="urn:schemas-microsoft-com:vml" Requires="v">
                <p:oleObj spid="_x0000_s57026" r:id="rId4" imgW="670760" imgH="414642" progId="">
                  <p:embed/>
                </p:oleObj>
              </mc:Choice>
              <mc:Fallback>
                <p:oleObj r:id="rId4" imgW="670760" imgH="414642" progId="">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9438" y="1579191"/>
                        <a:ext cx="1644650" cy="12017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24" name="Text Box 3"/>
          <p:cNvSpPr txBox="1">
            <a:spLocks noChangeArrowheads="1"/>
          </p:cNvSpPr>
          <p:nvPr/>
        </p:nvSpPr>
        <p:spPr bwMode="auto">
          <a:xfrm>
            <a:off x="0" y="2852936"/>
            <a:ext cx="8763000" cy="21489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1500"/>
              </a:spcBef>
              <a:buClrTx/>
              <a:buFontTx/>
              <a:buNone/>
            </a:pPr>
            <a:r>
              <a:rPr lang="es-MX" altLang="pt-BR" dirty="0">
                <a:solidFill>
                  <a:srgbClr val="000000"/>
                </a:solidFill>
                <a:latin typeface="Arial" panose="020B0604020202020204" pitchFamily="34" charset="0"/>
                <a:cs typeface="Arial" panose="020B0604020202020204" pitchFamily="34" charset="0"/>
              </a:rPr>
              <a:t>El </a:t>
            </a:r>
            <a:r>
              <a:rPr lang="es-MX" altLang="pt-BR" b="1" dirty="0">
                <a:solidFill>
                  <a:srgbClr val="000000"/>
                </a:solidFill>
                <a:latin typeface="Arial" panose="020B0604020202020204" pitchFamily="34" charset="0"/>
                <a:cs typeface="Arial" panose="020B0604020202020204" pitchFamily="34" charset="0"/>
              </a:rPr>
              <a:t>número de onda angular</a:t>
            </a:r>
            <a:r>
              <a:rPr lang="es-MX" altLang="pt-BR" dirty="0">
                <a:solidFill>
                  <a:srgbClr val="000000"/>
                </a:solidFill>
                <a:latin typeface="Arial" panose="020B0604020202020204" pitchFamily="34" charset="0"/>
                <a:cs typeface="Arial" panose="020B0604020202020204" pitchFamily="34" charset="0"/>
              </a:rPr>
              <a:t> </a:t>
            </a:r>
            <a:r>
              <a:rPr lang="es-MX" altLang="pt-BR" b="1" i="1" dirty="0">
                <a:solidFill>
                  <a:srgbClr val="000000"/>
                </a:solidFill>
                <a:latin typeface="Arial" panose="020B0604020202020204" pitchFamily="34" charset="0"/>
                <a:cs typeface="Arial" panose="020B0604020202020204" pitchFamily="34" charset="0"/>
              </a:rPr>
              <a:t>k</a:t>
            </a:r>
            <a:r>
              <a:rPr lang="es-MX" altLang="pt-BR" dirty="0">
                <a:solidFill>
                  <a:srgbClr val="000000"/>
                </a:solidFill>
                <a:latin typeface="Arial" panose="020B0604020202020204" pitchFamily="34" charset="0"/>
                <a:cs typeface="Arial" panose="020B0604020202020204" pitchFamily="34" charset="0"/>
              </a:rPr>
              <a:t> </a:t>
            </a:r>
            <a:r>
              <a:rPr lang="es-MX" altLang="pt-BR" dirty="0" smtClean="0">
                <a:solidFill>
                  <a:srgbClr val="000000"/>
                </a:solidFill>
                <a:latin typeface="Arial" panose="020B0604020202020204" pitchFamily="34" charset="0"/>
                <a:cs typeface="Arial" panose="020B0604020202020204" pitchFamily="34" charset="0"/>
              </a:rPr>
              <a:t>es:</a:t>
            </a:r>
          </a:p>
          <a:p>
            <a:pPr eaLnBrk="1" hangingPunct="1">
              <a:spcBef>
                <a:spcPts val="1500"/>
              </a:spcBef>
              <a:buClrTx/>
              <a:buFontTx/>
              <a:buNone/>
            </a:pPr>
            <a:endParaRPr lang="es-MX" altLang="pt-BR" dirty="0">
              <a:solidFill>
                <a:srgbClr val="000000"/>
              </a:solidFill>
            </a:endParaRPr>
          </a:p>
          <a:p>
            <a:pPr eaLnBrk="1" hangingPunct="1">
              <a:spcBef>
                <a:spcPts val="1500"/>
              </a:spcBef>
              <a:buClrTx/>
              <a:buFontTx/>
              <a:buNone/>
            </a:pPr>
            <a:endParaRPr lang="es-MX" altLang="pt-BR" dirty="0" smtClean="0">
              <a:solidFill>
                <a:srgbClr val="000000"/>
              </a:solidFill>
            </a:endParaRPr>
          </a:p>
          <a:p>
            <a:pPr eaLnBrk="1" hangingPunct="1">
              <a:spcBef>
                <a:spcPts val="1500"/>
              </a:spcBef>
              <a:buClrTx/>
              <a:buFontTx/>
              <a:buNone/>
            </a:pPr>
            <a:r>
              <a:rPr lang="es-MX" altLang="pt-BR" dirty="0" smtClean="0">
                <a:solidFill>
                  <a:srgbClr val="000000"/>
                </a:solidFill>
                <a:latin typeface="Arial" panose="020B0604020202020204" pitchFamily="34" charset="0"/>
                <a:cs typeface="Arial" panose="020B0604020202020204" pitchFamily="34" charset="0"/>
              </a:rPr>
              <a:t>La </a:t>
            </a:r>
            <a:r>
              <a:rPr lang="es-MX" altLang="pt-BR" b="1" dirty="0">
                <a:solidFill>
                  <a:srgbClr val="000000"/>
                </a:solidFill>
                <a:latin typeface="Arial" panose="020B0604020202020204" pitchFamily="34" charset="0"/>
                <a:cs typeface="Arial" panose="020B0604020202020204" pitchFamily="34" charset="0"/>
              </a:rPr>
              <a:t>frecuencia angular ω</a:t>
            </a:r>
            <a:r>
              <a:rPr lang="es-MX" altLang="pt-BR" dirty="0">
                <a:solidFill>
                  <a:srgbClr val="000000"/>
                </a:solidFill>
                <a:latin typeface="Arial" panose="020B0604020202020204" pitchFamily="34" charset="0"/>
                <a:cs typeface="Arial" panose="020B0604020202020204" pitchFamily="34" charset="0"/>
              </a:rPr>
              <a:t> se definen como:</a:t>
            </a:r>
          </a:p>
        </p:txBody>
      </p:sp>
      <p:graphicFrame>
        <p:nvGraphicFramePr>
          <p:cNvPr id="56325" name="Object 4"/>
          <p:cNvGraphicFramePr>
            <a:graphicFrameLocks noChangeAspect="1"/>
          </p:cNvGraphicFramePr>
          <p:nvPr>
            <p:extLst>
              <p:ext uri="{D42A27DB-BD31-4B8C-83A1-F6EECF244321}">
                <p14:modId xmlns:p14="http://schemas.microsoft.com/office/powerpoint/2010/main" val="2339318197"/>
              </p:ext>
            </p:extLst>
          </p:nvPr>
        </p:nvGraphicFramePr>
        <p:xfrm>
          <a:off x="4644578" y="3245231"/>
          <a:ext cx="1943646" cy="1263889"/>
        </p:xfrm>
        <a:graphic>
          <a:graphicData uri="http://schemas.openxmlformats.org/presentationml/2006/ole">
            <mc:AlternateContent xmlns:mc="http://schemas.openxmlformats.org/markup-compatibility/2006">
              <mc:Choice xmlns:v="urn:schemas-microsoft-com:vml" Requires="v">
                <p:oleObj spid="_x0000_s57027" r:id="rId6" imgW="751611" imgH="419124" progId="">
                  <p:embed/>
                </p:oleObj>
              </mc:Choice>
              <mc:Fallback>
                <p:oleObj r:id="rId6" imgW="751611" imgH="419124" progId="">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4578" y="3245231"/>
                        <a:ext cx="1943646" cy="1263889"/>
                      </a:xfrm>
                      <a:prstGeom prst="rect">
                        <a:avLst/>
                      </a:prstGeom>
                      <a:noFill/>
                      <a:ln>
                        <a:noFill/>
                      </a:ln>
                      <a:effectLst/>
                      <a:extLst/>
                    </p:spPr>
                  </p:pic>
                </p:oleObj>
              </mc:Fallback>
            </mc:AlternateContent>
          </a:graphicData>
        </a:graphic>
      </p:graphicFrame>
      <p:graphicFrame>
        <p:nvGraphicFramePr>
          <p:cNvPr id="56326" name="Object 5"/>
          <p:cNvGraphicFramePr>
            <a:graphicFrameLocks noChangeAspect="1"/>
          </p:cNvGraphicFramePr>
          <p:nvPr>
            <p:extLst>
              <p:ext uri="{D42A27DB-BD31-4B8C-83A1-F6EECF244321}">
                <p14:modId xmlns:p14="http://schemas.microsoft.com/office/powerpoint/2010/main" val="4131744102"/>
              </p:ext>
            </p:extLst>
          </p:nvPr>
        </p:nvGraphicFramePr>
        <p:xfrm>
          <a:off x="3995935" y="5157192"/>
          <a:ext cx="2117629" cy="1166936"/>
        </p:xfrm>
        <a:graphic>
          <a:graphicData uri="http://schemas.openxmlformats.org/presentationml/2006/ole">
            <mc:AlternateContent xmlns:mc="http://schemas.openxmlformats.org/markup-compatibility/2006">
              <mc:Choice xmlns:v="urn:schemas-microsoft-com:vml" Requires="v">
                <p:oleObj spid="_x0000_s57028" r:id="rId8" imgW="894944" imgH="423012" progId="">
                  <p:embed/>
                </p:oleObj>
              </mc:Choice>
              <mc:Fallback>
                <p:oleObj r:id="rId8" imgW="894944" imgH="423012" progId="">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95935" y="5157192"/>
                        <a:ext cx="2117629" cy="1166936"/>
                      </a:xfrm>
                      <a:prstGeom prst="rect">
                        <a:avLst/>
                      </a:prstGeom>
                      <a:noFill/>
                      <a:ln>
                        <a:noFill/>
                      </a:ln>
                      <a:effectLst/>
                      <a:extLst/>
                    </p:spPr>
                  </p:pic>
                </p:oleObj>
              </mc:Fallback>
            </mc:AlternateContent>
          </a:graphicData>
        </a:graphic>
      </p:graphicFrame>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7" name="Text Box 6"/>
          <p:cNvSpPr txBox="1">
            <a:spLocks noChangeArrowheads="1"/>
          </p:cNvSpPr>
          <p:nvPr/>
        </p:nvSpPr>
        <p:spPr bwMode="auto">
          <a:xfrm>
            <a:off x="6350" y="25704"/>
            <a:ext cx="3629025" cy="32723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1500"/>
              </a:spcBef>
              <a:buClrTx/>
              <a:buFontTx/>
              <a:buNone/>
            </a:pPr>
            <a:r>
              <a:rPr lang="es-MX" altLang="pt-BR" dirty="0">
                <a:solidFill>
                  <a:srgbClr val="000000"/>
                </a:solidFill>
                <a:latin typeface="Arial" panose="020B0604020202020204" pitchFamily="34" charset="0"/>
                <a:cs typeface="Arial" panose="020B0604020202020204" pitchFamily="34" charset="0"/>
              </a:rPr>
              <a:t>Otras relaciones son:</a:t>
            </a:r>
          </a:p>
          <a:p>
            <a:pPr eaLnBrk="1" hangingPunct="1">
              <a:spcBef>
                <a:spcPts val="1500"/>
              </a:spcBef>
              <a:buClrTx/>
              <a:buFontTx/>
              <a:buNone/>
            </a:pPr>
            <a:r>
              <a:rPr lang="es-MX" altLang="pt-BR" b="1" dirty="0" smtClean="0">
                <a:solidFill>
                  <a:srgbClr val="000000"/>
                </a:solidFill>
                <a:latin typeface="Arial" panose="020B0604020202020204" pitchFamily="34" charset="0"/>
                <a:cs typeface="Arial" panose="020B0604020202020204" pitchFamily="34" charset="0"/>
              </a:rPr>
              <a:t>Frecuencia</a:t>
            </a:r>
          </a:p>
          <a:p>
            <a:pPr eaLnBrk="1" hangingPunct="1">
              <a:spcBef>
                <a:spcPts val="1500"/>
              </a:spcBef>
              <a:buClrTx/>
              <a:buFontTx/>
              <a:buNone/>
            </a:pPr>
            <a:endParaRPr lang="es-MX" altLang="pt-BR" dirty="0">
              <a:solidFill>
                <a:srgbClr val="000000"/>
              </a:solidFill>
              <a:latin typeface="Arial" panose="020B0604020202020204" pitchFamily="34" charset="0"/>
              <a:cs typeface="Arial" panose="020B0604020202020204" pitchFamily="34" charset="0"/>
            </a:endParaRPr>
          </a:p>
          <a:p>
            <a:pPr eaLnBrk="1" hangingPunct="1">
              <a:spcBef>
                <a:spcPts val="1500"/>
              </a:spcBef>
              <a:buClrTx/>
              <a:buFontTx/>
              <a:buNone/>
            </a:pPr>
            <a:endParaRPr lang="es-MX" altLang="pt-BR" dirty="0" smtClean="0">
              <a:solidFill>
                <a:srgbClr val="000000"/>
              </a:solidFill>
              <a:latin typeface="Arial" panose="020B0604020202020204" pitchFamily="34" charset="0"/>
              <a:cs typeface="Arial" panose="020B0604020202020204" pitchFamily="34" charset="0"/>
            </a:endParaRPr>
          </a:p>
          <a:p>
            <a:pPr eaLnBrk="1" hangingPunct="1">
              <a:spcBef>
                <a:spcPts val="1500"/>
              </a:spcBef>
              <a:buClrTx/>
              <a:buFontTx/>
              <a:buNone/>
            </a:pPr>
            <a:endParaRPr lang="es-MX" altLang="pt-BR" dirty="0">
              <a:solidFill>
                <a:srgbClr val="000000"/>
              </a:solidFill>
              <a:latin typeface="Arial" panose="020B0604020202020204" pitchFamily="34" charset="0"/>
              <a:cs typeface="Arial" panose="020B0604020202020204" pitchFamily="34" charset="0"/>
            </a:endParaRPr>
          </a:p>
          <a:p>
            <a:pPr eaLnBrk="1" hangingPunct="1">
              <a:spcBef>
                <a:spcPts val="1500"/>
              </a:spcBef>
              <a:buClrTx/>
              <a:buFontTx/>
              <a:buNone/>
            </a:pPr>
            <a:r>
              <a:rPr lang="es-MX" altLang="pt-BR" b="1" dirty="0" smtClean="0">
                <a:solidFill>
                  <a:srgbClr val="000000"/>
                </a:solidFill>
                <a:latin typeface="Arial" panose="020B0604020202020204" pitchFamily="34" charset="0"/>
                <a:cs typeface="Arial" panose="020B0604020202020204" pitchFamily="34" charset="0"/>
              </a:rPr>
              <a:t>Velocidad </a:t>
            </a:r>
            <a:r>
              <a:rPr lang="es-MX" altLang="pt-BR" b="1" dirty="0">
                <a:solidFill>
                  <a:srgbClr val="000000"/>
                </a:solidFill>
                <a:latin typeface="Arial" panose="020B0604020202020204" pitchFamily="34" charset="0"/>
                <a:cs typeface="Arial" panose="020B0604020202020204" pitchFamily="34" charset="0"/>
              </a:rPr>
              <a:t>de la onda</a:t>
            </a:r>
          </a:p>
        </p:txBody>
      </p:sp>
      <p:graphicFrame>
        <p:nvGraphicFramePr>
          <p:cNvPr id="56328" name="Object 7"/>
          <p:cNvGraphicFramePr>
            <a:graphicFrameLocks noChangeAspect="1"/>
          </p:cNvGraphicFramePr>
          <p:nvPr>
            <p:extLst>
              <p:ext uri="{D42A27DB-BD31-4B8C-83A1-F6EECF244321}">
                <p14:modId xmlns:p14="http://schemas.microsoft.com/office/powerpoint/2010/main" val="1453183627"/>
              </p:ext>
            </p:extLst>
          </p:nvPr>
        </p:nvGraphicFramePr>
        <p:xfrm>
          <a:off x="2627784" y="1124744"/>
          <a:ext cx="2839601" cy="1275762"/>
        </p:xfrm>
        <a:graphic>
          <a:graphicData uri="http://schemas.openxmlformats.org/presentationml/2006/ole">
            <mc:AlternateContent xmlns:mc="http://schemas.openxmlformats.org/markup-compatibility/2006">
              <mc:Choice xmlns:v="urn:schemas-microsoft-com:vml" Requires="v">
                <p:oleObj spid="_x0000_s111019" r:id="rId4" imgW="937657" imgH="398313" progId="">
                  <p:embed/>
                </p:oleObj>
              </mc:Choice>
              <mc:Fallback>
                <p:oleObj r:id="rId4" imgW="937657" imgH="398313"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7784" y="1124744"/>
                        <a:ext cx="2839601" cy="1275762"/>
                      </a:xfrm>
                      <a:prstGeom prst="rect">
                        <a:avLst/>
                      </a:prstGeom>
                      <a:noFill/>
                      <a:ln>
                        <a:noFill/>
                      </a:ln>
                      <a:effectLst/>
                      <a:extLst/>
                    </p:spPr>
                  </p:pic>
                </p:oleObj>
              </mc:Fallback>
            </mc:AlternateContent>
          </a:graphicData>
        </a:graphic>
      </p:graphicFrame>
      <p:graphicFrame>
        <p:nvGraphicFramePr>
          <p:cNvPr id="56329" name="Object 8"/>
          <p:cNvGraphicFramePr>
            <a:graphicFrameLocks noChangeAspect="1"/>
          </p:cNvGraphicFramePr>
          <p:nvPr>
            <p:extLst>
              <p:ext uri="{D42A27DB-BD31-4B8C-83A1-F6EECF244321}">
                <p14:modId xmlns:p14="http://schemas.microsoft.com/office/powerpoint/2010/main" val="2893087540"/>
              </p:ext>
            </p:extLst>
          </p:nvPr>
        </p:nvGraphicFramePr>
        <p:xfrm>
          <a:off x="2483768" y="3702789"/>
          <a:ext cx="3096344" cy="1439371"/>
        </p:xfrm>
        <a:graphic>
          <a:graphicData uri="http://schemas.openxmlformats.org/presentationml/2006/ole">
            <mc:AlternateContent xmlns:mc="http://schemas.openxmlformats.org/markup-compatibility/2006">
              <mc:Choice xmlns:v="urn:schemas-microsoft-com:vml" Requires="v">
                <p:oleObj spid="_x0000_s111020" r:id="rId6" imgW="1001125" imgH="405727" progId="">
                  <p:embed/>
                </p:oleObj>
              </mc:Choice>
              <mc:Fallback>
                <p:oleObj r:id="rId6" imgW="1001125" imgH="405727"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83768" y="3702789"/>
                        <a:ext cx="3096344" cy="1439371"/>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47670550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0" y="44450"/>
            <a:ext cx="9144000" cy="2128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1500"/>
              </a:spcBef>
              <a:buClrTx/>
              <a:buFontTx/>
              <a:buNone/>
            </a:pPr>
            <a:r>
              <a:rPr lang="es-MX" altLang="pt-BR" dirty="0">
                <a:solidFill>
                  <a:srgbClr val="000000"/>
                </a:solidFill>
                <a:latin typeface="Arial" panose="020B0604020202020204" pitchFamily="34" charset="0"/>
                <a:cs typeface="Arial" panose="020B0604020202020204" pitchFamily="34" charset="0"/>
              </a:rPr>
              <a:t>Si la fase inicial no es cero, entonces:</a:t>
            </a:r>
          </a:p>
          <a:p>
            <a:pPr eaLnBrk="1" hangingPunct="1">
              <a:spcBef>
                <a:spcPts val="1500"/>
              </a:spcBef>
              <a:buClrTx/>
              <a:buFontTx/>
              <a:buNone/>
            </a:pPr>
            <a:endParaRPr lang="es-MX" altLang="pt-BR" dirty="0">
              <a:solidFill>
                <a:srgbClr val="000000"/>
              </a:solidFill>
              <a:latin typeface="Arial" panose="020B0604020202020204" pitchFamily="34" charset="0"/>
              <a:cs typeface="Arial" panose="020B0604020202020204" pitchFamily="34" charset="0"/>
            </a:endParaRPr>
          </a:p>
          <a:p>
            <a:pPr eaLnBrk="1" hangingPunct="1">
              <a:spcBef>
                <a:spcPts val="1500"/>
              </a:spcBef>
              <a:buClrTx/>
              <a:buFontTx/>
              <a:buNone/>
            </a:pPr>
            <a:r>
              <a:rPr lang="es-MX" altLang="pt-BR" dirty="0">
                <a:solidFill>
                  <a:srgbClr val="000000"/>
                </a:solidFill>
                <a:latin typeface="Arial" panose="020B0604020202020204" pitchFamily="34" charset="0"/>
                <a:cs typeface="Arial" panose="020B0604020202020204" pitchFamily="34" charset="0"/>
              </a:rPr>
              <a:t> </a:t>
            </a:r>
          </a:p>
          <a:p>
            <a:pPr eaLnBrk="1" hangingPunct="1">
              <a:spcBef>
                <a:spcPts val="1500"/>
              </a:spcBef>
              <a:buClrTx/>
              <a:buFontTx/>
              <a:buNone/>
            </a:pPr>
            <a:r>
              <a:rPr lang="es-MX" altLang="pt-BR" dirty="0">
                <a:solidFill>
                  <a:srgbClr val="000000"/>
                </a:solidFill>
                <a:latin typeface="Arial" panose="020B0604020202020204" pitchFamily="34" charset="0"/>
                <a:cs typeface="Arial" panose="020B0604020202020204" pitchFamily="34" charset="0"/>
              </a:rPr>
              <a:t>La onda senoidal se expresa entonces por:</a:t>
            </a:r>
          </a:p>
        </p:txBody>
      </p:sp>
      <p:graphicFrame>
        <p:nvGraphicFramePr>
          <p:cNvPr id="57347" name="Object 3"/>
          <p:cNvGraphicFramePr>
            <a:graphicFrameLocks noChangeAspect="1"/>
          </p:cNvGraphicFramePr>
          <p:nvPr/>
        </p:nvGraphicFramePr>
        <p:xfrm>
          <a:off x="3875088" y="687388"/>
          <a:ext cx="1636712" cy="900112"/>
        </p:xfrm>
        <a:graphic>
          <a:graphicData uri="http://schemas.openxmlformats.org/presentationml/2006/ole">
            <mc:AlternateContent xmlns:mc="http://schemas.openxmlformats.org/markup-compatibility/2006">
              <mc:Choice xmlns:v="urn:schemas-microsoft-com:vml" Requires="v">
                <p:oleObj spid="_x0000_s57798" name="Ecuación" r:id="rId4" imgW="457200" imgH="215640" progId="Equation.3">
                  <p:embed/>
                </p:oleObj>
              </mc:Choice>
              <mc:Fallback>
                <p:oleObj name="Ecuación" r:id="rId4" imgW="457200" imgH="21564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5088" y="687388"/>
                        <a:ext cx="1636712" cy="9001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 name="1 Objeto"/>
          <p:cNvGraphicFramePr>
            <a:graphicFrameLocks noChangeAspect="1"/>
          </p:cNvGraphicFramePr>
          <p:nvPr>
            <p:extLst>
              <p:ext uri="{D42A27DB-BD31-4B8C-83A1-F6EECF244321}">
                <p14:modId xmlns:p14="http://schemas.microsoft.com/office/powerpoint/2010/main" val="1363674956"/>
              </p:ext>
            </p:extLst>
          </p:nvPr>
        </p:nvGraphicFramePr>
        <p:xfrm>
          <a:off x="2051720" y="2411056"/>
          <a:ext cx="5643413" cy="761751"/>
        </p:xfrm>
        <a:graphic>
          <a:graphicData uri="http://schemas.openxmlformats.org/presentationml/2006/ole">
            <mc:AlternateContent xmlns:mc="http://schemas.openxmlformats.org/markup-compatibility/2006">
              <mc:Choice xmlns:v="urn:schemas-microsoft-com:vml" Requires="v">
                <p:oleObj spid="_x0000_s57799" name="Ecuación" r:id="rId6" imgW="1587240" imgH="228600" progId="Equation.3">
                  <p:embed/>
                </p:oleObj>
              </mc:Choice>
              <mc:Fallback>
                <p:oleObj name="Ecuación" r:id="rId6" imgW="1587240" imgH="228600" progId="Equation.3">
                  <p:embed/>
                  <p:pic>
                    <p:nvPicPr>
                      <p:cNvPr id="0" name="1 Objet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1720" y="2411056"/>
                        <a:ext cx="5643413" cy="761751"/>
                      </a:xfrm>
                      <a:prstGeom prst="rect">
                        <a:avLst/>
                      </a:prstGeom>
                      <a:noFill/>
                      <a:ln>
                        <a:noFill/>
                      </a:ln>
                      <a:extLst/>
                    </p:spPr>
                  </p:pic>
                </p:oleObj>
              </mc:Fallback>
            </mc:AlternateContent>
          </a:graphicData>
        </a:graphic>
      </p:graphicFrame>
      <p:pic>
        <p:nvPicPr>
          <p:cNvPr id="6" name="Picture 6" descr="https://upload.wikimedia.org/wikipedia/commons/1/13/Alg_sinusoid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05793" y="3172808"/>
            <a:ext cx="5989340" cy="36613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additive="repl">
                                        <p:cTn id="6" dur="1" fill="hold">
                                          <p:stCondLst>
                                            <p:cond delay="0"/>
                                          </p:stCondLst>
                                        </p:cTn>
                                        <p:tgtEl>
                                          <p:spTgt spid="2"/>
                                        </p:tgtEl>
                                        <p:attrNameLst>
                                          <p:attrName>style.visibility</p:attrName>
                                        </p:attrNameLst>
                                      </p:cBhvr>
                                      <p:to>
                                        <p:strVal val="visible"/>
                                      </p:to>
                                    </p:set>
                                    <p:animEffect transition="in" filter="wipe(left)">
                                      <p:cBhvr additive="repl">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1"/>
          <p:cNvSpPr txBox="1">
            <a:spLocks noChangeArrowheads="1"/>
          </p:cNvSpPr>
          <p:nvPr/>
        </p:nvSpPr>
        <p:spPr bwMode="auto">
          <a:xfrm>
            <a:off x="-10763" y="1916832"/>
            <a:ext cx="9144000" cy="22925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algn="ctr" eaLnBrk="1" hangingPunct="1">
              <a:spcBef>
                <a:spcPts val="1250"/>
              </a:spcBef>
              <a:buClrTx/>
              <a:buFontTx/>
              <a:buNone/>
            </a:pPr>
            <a:r>
              <a:rPr lang="es-ES" altLang="pt-BR" sz="4400" b="1" dirty="0" smtClean="0">
                <a:solidFill>
                  <a:srgbClr val="000000"/>
                </a:solidFill>
                <a:latin typeface="Arial" panose="020B0604020202020204" pitchFamily="34" charset="0"/>
                <a:cs typeface="Arial" panose="020B0604020202020204" pitchFamily="34" charset="0"/>
              </a:rPr>
              <a:t>Descripción </a:t>
            </a:r>
            <a:r>
              <a:rPr lang="es-ES" altLang="pt-BR" sz="4400" b="1" dirty="0">
                <a:solidFill>
                  <a:srgbClr val="000000"/>
                </a:solidFill>
                <a:latin typeface="Arial" panose="020B0604020202020204" pitchFamily="34" charset="0"/>
                <a:cs typeface="Arial" panose="020B0604020202020204" pitchFamily="34" charset="0"/>
              </a:rPr>
              <a:t>del movimiento ondulatorio </a:t>
            </a:r>
            <a:r>
              <a:rPr lang="es-ES" altLang="pt-BR" sz="4400" b="1" dirty="0" smtClean="0">
                <a:solidFill>
                  <a:srgbClr val="000000"/>
                </a:solidFill>
                <a:latin typeface="Arial" panose="020B0604020202020204" pitchFamily="34" charset="0"/>
                <a:cs typeface="Arial" panose="020B0604020202020204" pitchFamily="34" charset="0"/>
              </a:rPr>
              <a:t>unidimensional</a:t>
            </a:r>
          </a:p>
          <a:p>
            <a:pPr algn="ctr" eaLnBrk="1" hangingPunct="1">
              <a:spcBef>
                <a:spcPts val="1250"/>
              </a:spcBef>
              <a:buClrTx/>
              <a:buFontTx/>
              <a:buNone/>
            </a:pPr>
            <a:endParaRPr lang="es-ES" altLang="pt-BR" sz="4400" b="1" dirty="0">
              <a:solidFill>
                <a:srgbClr val="000000"/>
              </a:solidFill>
              <a:latin typeface="Arial" panose="020B0604020202020204" pitchFamily="34" charset="0"/>
              <a:cs typeface="Arial" panose="020B0604020202020204" pitchFamily="34" charset="0"/>
            </a:endParaRPr>
          </a:p>
        </p:txBody>
      </p:sp>
    </p:spTree>
  </p:cSld>
  <p:clrMapOvr>
    <a:masterClrMapping/>
  </p:clrMapOvr>
  <p:transition spd="med"/>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8371" name="Rectangle 2"/>
              <p:cNvSpPr>
                <a:spLocks noChangeArrowheads="1"/>
              </p:cNvSpPr>
              <p:nvPr/>
            </p:nvSpPr>
            <p:spPr bwMode="auto">
              <a:xfrm>
                <a:off x="-721" y="1235712"/>
                <a:ext cx="9144000" cy="5949280"/>
              </a:xfrm>
              <a:prstGeom prst="rect">
                <a:avLst/>
              </a:prstGeom>
              <a:solidFill>
                <a:srgbClr val="FFFFFF"/>
              </a:solidFill>
              <a:ln>
                <a:noFill/>
              </a:ln>
              <a:effectLst/>
              <a:extLst>
                <a:ext uri="{91240B29-F687-4F45-9708-019B960494DF}">
                  <a14:hiddenLine w="9525">
                    <a:solidFill>
                      <a:srgbClr val="3465A4"/>
                    </a:solidFill>
                    <a:round/>
                    <a:headEnd/>
                    <a:tailEnd/>
                  </a14:hiddenLine>
                </a:ext>
                <a:ext uri="{AF507438-7753-43E0-B8FC-AC1667EBCBE1}">
                  <a14:hiddenEffects>
                    <a:effectLst>
                      <a:outerShdw dist="35921" dir="2700000" algn="ctr" rotWithShape="0">
                        <a:srgbClr val="808080"/>
                      </a:outerShdw>
                    </a:effectLst>
                  </a14:hiddenEffects>
                </a:ext>
              </a:extLst>
            </p:spPr>
            <p:txBody>
              <a:bodyPr wrap="none" anchor="ctr"/>
              <a:lstStyle/>
              <a:p>
                <a:endParaRPr lang="es-ES" altLang="pt-BR" i="1" dirty="0" smtClean="0">
                  <a:solidFill>
                    <a:schemeClr val="tx1"/>
                  </a:solidFill>
                  <a:latin typeface="Cambria Math"/>
                  <a:ea typeface="Cambria Math"/>
                </a:endParaRPr>
              </a:p>
              <a:p>
                <a:endParaRPr lang="es-ES" altLang="pt-BR" i="1" dirty="0" smtClean="0">
                  <a:solidFill>
                    <a:schemeClr val="tx1"/>
                  </a:solidFill>
                  <a:latin typeface="Cambria Math"/>
                  <a:ea typeface="Cambria Math"/>
                </a:endParaRPr>
              </a:p>
              <a:p>
                <a:endParaRPr lang="es-ES" altLang="pt-BR" i="1" dirty="0" smtClean="0">
                  <a:solidFill>
                    <a:schemeClr val="tx1"/>
                  </a:solidFill>
                  <a:latin typeface="Cambria Math"/>
                  <a:ea typeface="Cambria Math"/>
                </a:endParaRPr>
              </a:p>
              <a:p>
                <a:endParaRPr lang="es-ES" altLang="pt-BR" i="1" dirty="0" smtClean="0">
                  <a:solidFill>
                    <a:schemeClr val="tx1"/>
                  </a:solidFill>
                  <a:latin typeface="Cambria Math"/>
                  <a:ea typeface="Cambria Math"/>
                </a:endParaRPr>
              </a:p>
              <a:p>
                <a:endParaRPr lang="es-ES" altLang="pt-BR" i="1" dirty="0" smtClean="0">
                  <a:solidFill>
                    <a:schemeClr val="tx1"/>
                  </a:solidFill>
                  <a:latin typeface="Cambria Math"/>
                  <a:ea typeface="Cambria Math"/>
                </a:endParaRPr>
              </a:p>
              <a:p>
                <a:endParaRPr lang="es-ES" altLang="pt-BR" i="1" dirty="0" smtClean="0">
                  <a:solidFill>
                    <a:schemeClr val="tx1"/>
                  </a:solidFill>
                  <a:latin typeface="Cambria Math"/>
                  <a:ea typeface="Cambria Math"/>
                </a:endParaRPr>
              </a:p>
              <a:p>
                <a:pPr/>
                <a14:m>
                  <m:oMathPara xmlns:m="http://schemas.openxmlformats.org/officeDocument/2006/math">
                    <m:oMathParaPr>
                      <m:jc m:val="left"/>
                    </m:oMathParaPr>
                    <m:oMath xmlns:m="http://schemas.openxmlformats.org/officeDocument/2006/math">
                      <m:r>
                        <a:rPr lang="es-ES" altLang="pt-BR" sz="3600" i="1">
                          <a:solidFill>
                            <a:schemeClr val="tx1"/>
                          </a:solidFill>
                          <a:latin typeface="Cambria Math"/>
                          <a:ea typeface="Cambria Math"/>
                        </a:rPr>
                        <m:t>𝜉</m:t>
                      </m:r>
                      <m:r>
                        <a:rPr lang="es-ES" altLang="pt-BR" sz="3600" b="0" i="1" smtClean="0">
                          <a:solidFill>
                            <a:schemeClr val="tx1"/>
                          </a:solidFill>
                          <a:latin typeface="Cambria Math"/>
                          <a:ea typeface="Cambria Math"/>
                        </a:rPr>
                        <m:t>=</m:t>
                      </m:r>
                      <m:sSub>
                        <m:sSubPr>
                          <m:ctrlPr>
                            <a:rPr lang="es-ES" altLang="pt-BR" sz="3600" b="0" i="1" smtClean="0">
                              <a:solidFill>
                                <a:schemeClr val="tx1"/>
                              </a:solidFill>
                              <a:latin typeface="Cambria Math" panose="02040503050406030204" pitchFamily="18" charset="0"/>
                              <a:ea typeface="Cambria Math"/>
                            </a:rPr>
                          </m:ctrlPr>
                        </m:sSubPr>
                        <m:e>
                          <m:r>
                            <a:rPr lang="es-ES" altLang="pt-BR" sz="3600" b="0" i="1" smtClean="0">
                              <a:solidFill>
                                <a:schemeClr val="tx1"/>
                              </a:solidFill>
                              <a:latin typeface="Cambria Math"/>
                              <a:ea typeface="Cambria Math"/>
                            </a:rPr>
                            <m:t>𝜉</m:t>
                          </m:r>
                        </m:e>
                        <m:sub>
                          <m:r>
                            <a:rPr lang="es-ES" altLang="pt-BR" sz="3600" b="0" i="1" smtClean="0">
                              <a:solidFill>
                                <a:schemeClr val="tx1"/>
                              </a:solidFill>
                              <a:latin typeface="Cambria Math"/>
                              <a:ea typeface="Cambria Math"/>
                            </a:rPr>
                            <m:t>0</m:t>
                          </m:r>
                        </m:sub>
                      </m:sSub>
                      <m:r>
                        <a:rPr lang="es-ES" altLang="pt-BR" sz="3600" b="0" i="1" smtClean="0">
                          <a:solidFill>
                            <a:schemeClr val="tx1"/>
                          </a:solidFill>
                          <a:latin typeface="Cambria Math"/>
                          <a:ea typeface="Cambria Math"/>
                        </a:rPr>
                        <m:t>𝑠𝑒𝑛</m:t>
                      </m:r>
                      <m:d>
                        <m:dPr>
                          <m:begChr m:val="["/>
                          <m:endChr m:val="]"/>
                          <m:ctrlPr>
                            <a:rPr lang="es-ES" altLang="pt-BR" sz="3600" b="0" i="1" smtClean="0">
                              <a:solidFill>
                                <a:schemeClr val="tx1"/>
                              </a:solidFill>
                              <a:latin typeface="Cambria Math" panose="02040503050406030204" pitchFamily="18" charset="0"/>
                              <a:ea typeface="Cambria Math"/>
                            </a:rPr>
                          </m:ctrlPr>
                        </m:dPr>
                        <m:e>
                          <m:r>
                            <a:rPr lang="es-ES" altLang="pt-BR" sz="3600" i="1">
                              <a:solidFill>
                                <a:schemeClr val="tx1"/>
                              </a:solidFill>
                              <a:latin typeface="Cambria Math"/>
                              <a:ea typeface="Cambria Math"/>
                            </a:rPr>
                            <m:t>𝑘</m:t>
                          </m:r>
                          <m:r>
                            <a:rPr lang="es-ES" altLang="pt-BR" sz="3600" i="1">
                              <a:solidFill>
                                <a:schemeClr val="tx1"/>
                              </a:solidFill>
                              <a:latin typeface="Cambria Math"/>
                              <a:ea typeface="Cambria Math"/>
                            </a:rPr>
                            <m:t>(</m:t>
                          </m:r>
                          <m:r>
                            <a:rPr lang="es-ES" altLang="pt-BR" sz="3600" i="1">
                              <a:solidFill>
                                <a:schemeClr val="tx1"/>
                              </a:solidFill>
                              <a:latin typeface="Cambria Math"/>
                              <a:ea typeface="Cambria Math"/>
                            </a:rPr>
                            <m:t>𝑥</m:t>
                          </m:r>
                          <m:r>
                            <a:rPr lang="es-ES" altLang="pt-BR" sz="3600" i="1">
                              <a:solidFill>
                                <a:schemeClr val="tx1"/>
                              </a:solidFill>
                              <a:latin typeface="Cambria Math"/>
                              <a:ea typeface="Cambria Math"/>
                            </a:rPr>
                            <m:t>−</m:t>
                          </m:r>
                          <m:r>
                            <a:rPr lang="es-ES" altLang="pt-BR" sz="3600" i="1">
                              <a:solidFill>
                                <a:schemeClr val="tx1"/>
                              </a:solidFill>
                              <a:latin typeface="Cambria Math"/>
                              <a:ea typeface="Cambria Math"/>
                            </a:rPr>
                            <m:t>𝑣𝑡</m:t>
                          </m:r>
                          <m:r>
                            <a:rPr lang="es-ES" altLang="pt-BR" sz="3600" i="1">
                              <a:solidFill>
                                <a:schemeClr val="tx1"/>
                              </a:solidFill>
                              <a:latin typeface="Cambria Math"/>
                              <a:ea typeface="Cambria Math"/>
                            </a:rPr>
                            <m:t>)</m:t>
                          </m:r>
                        </m:e>
                      </m:d>
                      <m:r>
                        <a:rPr lang="es-ES" altLang="pt-BR" sz="3600" b="0" i="1" smtClean="0">
                          <a:solidFill>
                            <a:schemeClr val="tx1"/>
                          </a:solidFill>
                          <a:latin typeface="Cambria Math" panose="02040503050406030204" pitchFamily="18" charset="0"/>
                          <a:ea typeface="Cambria Math"/>
                        </a:rPr>
                        <m:t> </m:t>
                      </m:r>
                      <m:r>
                        <a:rPr lang="es-ES" altLang="pt-BR" sz="3600" b="0" i="1" smtClean="0">
                          <a:solidFill>
                            <a:schemeClr val="tx1"/>
                          </a:solidFill>
                          <a:latin typeface="Cambria Math" panose="02040503050406030204" pitchFamily="18" charset="0"/>
                          <a:ea typeface="Cambria Math" panose="02040503050406030204" pitchFamily="18" charset="0"/>
                        </a:rPr>
                        <m:t>⇒</m:t>
                      </m:r>
                    </m:oMath>
                  </m:oMathPara>
                </a14:m>
                <a:endParaRPr lang="es-AR" altLang="pt-BR" sz="3600" dirty="0"/>
              </a:p>
            </p:txBody>
          </p:sp>
        </mc:Choice>
        <mc:Fallback>
          <p:sp>
            <p:nvSpPr>
              <p:cNvPr id="58371" name="Rectangle 2"/>
              <p:cNvSpPr>
                <a:spLocks noRot="1" noChangeAspect="1" noMove="1" noResize="1" noEditPoints="1" noAdjustHandles="1" noChangeArrowheads="1" noChangeShapeType="1" noTextEdit="1"/>
              </p:cNvSpPr>
              <p:nvPr/>
            </p:nvSpPr>
            <p:spPr bwMode="auto">
              <a:xfrm>
                <a:off x="-721" y="1235712"/>
                <a:ext cx="9144000" cy="5949280"/>
              </a:xfrm>
              <a:prstGeom prst="rect">
                <a:avLst/>
              </a:prstGeom>
              <a:blipFill>
                <a:blip r:embed="rId3"/>
                <a:stretch>
                  <a:fillRect/>
                </a:stretch>
              </a:blip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noFill/>
                  </a:rPr>
                  <a:t> </a:t>
                </a:r>
              </a:p>
            </p:txBody>
          </p:sp>
        </mc:Fallback>
      </mc:AlternateContent>
      <p:sp>
        <p:nvSpPr>
          <p:cNvPr id="2" name="Text Box 3"/>
          <p:cNvSpPr txBox="1">
            <a:spLocks noChangeArrowheads="1"/>
          </p:cNvSpPr>
          <p:nvPr/>
        </p:nvSpPr>
        <p:spPr bwMode="auto">
          <a:xfrm>
            <a:off x="18717" y="85169"/>
            <a:ext cx="9137650" cy="426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182563" indent="-182563" eaLnBrk="0" hangingPunc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9pPr>
          </a:lstStyle>
          <a:p>
            <a:pPr marL="0" indent="0" eaLnBrk="1" hangingPunct="1">
              <a:lnSpc>
                <a:spcPct val="90000"/>
              </a:lnSpc>
              <a:spcBef>
                <a:spcPts val="500"/>
              </a:spcBef>
              <a:buClr>
                <a:srgbClr val="000066"/>
              </a:buClr>
            </a:pPr>
            <a:r>
              <a:rPr lang="es-ES" altLang="pt-BR" dirty="0" smtClean="0">
                <a:solidFill>
                  <a:srgbClr val="000000"/>
                </a:solidFill>
                <a:latin typeface="Arial" panose="020B0604020202020204" pitchFamily="34" charset="0"/>
                <a:cs typeface="Arial" panose="020B0604020202020204" pitchFamily="34" charset="0"/>
              </a:rPr>
              <a:t>Una </a:t>
            </a:r>
            <a:r>
              <a:rPr lang="es-ES" altLang="pt-BR" dirty="0">
                <a:solidFill>
                  <a:srgbClr val="000000"/>
                </a:solidFill>
                <a:latin typeface="Arial" panose="020B0604020202020204" pitchFamily="34" charset="0"/>
                <a:cs typeface="Arial" panose="020B0604020202020204" pitchFamily="34" charset="0"/>
              </a:rPr>
              <a:t>expresión matemática de la forma:</a:t>
            </a:r>
            <a:r>
              <a:rPr lang="es-ES" altLang="pt-BR" dirty="0">
                <a:solidFill>
                  <a:srgbClr val="000000"/>
                </a:solidFill>
              </a:rPr>
              <a:t> </a:t>
            </a:r>
          </a:p>
        </p:txBody>
      </p:sp>
      <p:sp>
        <p:nvSpPr>
          <p:cNvPr id="45060" name="Text Box 4"/>
          <p:cNvSpPr txBox="1">
            <a:spLocks noChangeArrowheads="1"/>
          </p:cNvSpPr>
          <p:nvPr/>
        </p:nvSpPr>
        <p:spPr bwMode="auto">
          <a:xfrm>
            <a:off x="0" y="1974641"/>
            <a:ext cx="9144000" cy="14241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101600" indent="-96838">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rgbClr val="FFFFFF"/>
                </a:solidFill>
                <a:latin typeface="Times New Roman" pitchFamily="16" charset="0"/>
                <a:ea typeface="Microsoft YaHei" charset="-122"/>
              </a:defRPr>
            </a:lvl1pPr>
            <a:lvl2pPr>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rgbClr val="FFFFFF"/>
                </a:solidFill>
                <a:latin typeface="Times New Roman" pitchFamily="16" charset="0"/>
                <a:ea typeface="Microsoft YaHei" charset="-122"/>
              </a:defRPr>
            </a:lvl2pPr>
            <a:lvl3pPr>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rgbClr val="FFFFFF"/>
                </a:solidFill>
                <a:latin typeface="Times New Roman" pitchFamily="16" charset="0"/>
                <a:ea typeface="Microsoft YaHei" charset="-122"/>
              </a:defRPr>
            </a:lvl3pPr>
            <a:lvl4pPr>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rgbClr val="FFFFFF"/>
                </a:solidFill>
                <a:latin typeface="Times New Roman" pitchFamily="16" charset="0"/>
                <a:ea typeface="Microsoft YaHei" charset="-122"/>
              </a:defRPr>
            </a:lvl4pPr>
            <a:lvl5pPr>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rgbClr val="FFFFFF"/>
                </a:solidFill>
                <a:latin typeface="Times New Roman" pitchFamily="16" charset="0"/>
                <a:ea typeface="Microsoft YaHei" charset="-122"/>
              </a:defRPr>
            </a:lvl5pPr>
            <a:lvl6pPr marL="2514600" indent="-228600" defTabSz="449263" fontAlgn="base">
              <a:spcBef>
                <a:spcPct val="0"/>
              </a:spcBef>
              <a:spcAft>
                <a:spcPct val="0"/>
              </a:spcAft>
              <a:buClr>
                <a:srgbClr val="000000"/>
              </a:buClr>
              <a:buSzPct val="100000"/>
              <a:buFont typeface="Times New Roman" pitchFamily="16" charse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rgbClr val="FFFFFF"/>
                </a:solidFill>
                <a:latin typeface="Times New Roman" pitchFamily="16" charset="0"/>
                <a:ea typeface="Microsoft YaHei" charset="-122"/>
              </a:defRPr>
            </a:lvl6pPr>
            <a:lvl7pPr marL="2971800" indent="-228600" defTabSz="449263" fontAlgn="base">
              <a:spcBef>
                <a:spcPct val="0"/>
              </a:spcBef>
              <a:spcAft>
                <a:spcPct val="0"/>
              </a:spcAft>
              <a:buClr>
                <a:srgbClr val="000000"/>
              </a:buClr>
              <a:buSzPct val="100000"/>
              <a:buFont typeface="Times New Roman" pitchFamily="16" charse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rgbClr val="FFFFFF"/>
                </a:solidFill>
                <a:latin typeface="Times New Roman" pitchFamily="16" charset="0"/>
                <a:ea typeface="Microsoft YaHei" charset="-122"/>
              </a:defRPr>
            </a:lvl7pPr>
            <a:lvl8pPr marL="3429000" indent="-228600" defTabSz="449263" fontAlgn="base">
              <a:spcBef>
                <a:spcPct val="0"/>
              </a:spcBef>
              <a:spcAft>
                <a:spcPct val="0"/>
              </a:spcAft>
              <a:buClr>
                <a:srgbClr val="000000"/>
              </a:buClr>
              <a:buSzPct val="100000"/>
              <a:buFont typeface="Times New Roman" pitchFamily="16" charse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rgbClr val="FFFFFF"/>
                </a:solidFill>
                <a:latin typeface="Times New Roman" pitchFamily="16" charset="0"/>
                <a:ea typeface="Microsoft YaHei" charset="-122"/>
              </a:defRPr>
            </a:lvl8pPr>
            <a:lvl9pPr marL="3886200" indent="-228600" defTabSz="449263" fontAlgn="base">
              <a:spcBef>
                <a:spcPct val="0"/>
              </a:spcBef>
              <a:spcAft>
                <a:spcPct val="0"/>
              </a:spcAft>
              <a:buClr>
                <a:srgbClr val="000000"/>
              </a:buClr>
              <a:buSzPct val="100000"/>
              <a:buFont typeface="Times New Roman" pitchFamily="16" charse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rgbClr val="FFFFFF"/>
                </a:solidFill>
                <a:latin typeface="Times New Roman" pitchFamily="16" charset="0"/>
                <a:ea typeface="Microsoft YaHei" charset="-122"/>
              </a:defRPr>
            </a:lvl9pPr>
          </a:lstStyle>
          <a:p>
            <a:pPr>
              <a:lnSpc>
                <a:spcPct val="90000"/>
              </a:lnSpc>
              <a:spcBef>
                <a:spcPts val="500"/>
              </a:spcBef>
              <a:buClrTx/>
              <a:buFontTx/>
              <a:buNone/>
              <a:defRPr/>
            </a:pPr>
            <a:r>
              <a:rPr lang="es-ES" sz="2000" b="1" dirty="0">
                <a:solidFill>
                  <a:srgbClr val="000066"/>
                </a:solidFill>
                <a:effectLst>
                  <a:outerShdw blurRad="38100" dist="38100" dir="2700000" algn="tl">
                    <a:srgbClr val="C0C0C0"/>
                  </a:outerShdw>
                </a:effectLst>
                <a:latin typeface="Arial" charset="0"/>
              </a:rPr>
              <a:t> </a:t>
            </a:r>
            <a:r>
              <a:rPr lang="es-ES" dirty="0" smtClean="0">
                <a:solidFill>
                  <a:srgbClr val="000000"/>
                </a:solidFill>
                <a:latin typeface="Arial" panose="020B0604020202020204" pitchFamily="34" charset="0"/>
                <a:cs typeface="Arial" panose="020B0604020202020204" pitchFamily="34" charset="0"/>
              </a:rPr>
              <a:t>resulta </a:t>
            </a:r>
            <a:r>
              <a:rPr lang="es-ES" dirty="0">
                <a:solidFill>
                  <a:srgbClr val="000000"/>
                </a:solidFill>
                <a:latin typeface="Arial" panose="020B0604020202020204" pitchFamily="34" charset="0"/>
                <a:cs typeface="Arial" panose="020B0604020202020204" pitchFamily="34" charset="0"/>
              </a:rPr>
              <a:t>adecuada para describir una </a:t>
            </a:r>
            <a:r>
              <a:rPr lang="es-ES" i="1" dirty="0">
                <a:solidFill>
                  <a:srgbClr val="000000"/>
                </a:solidFill>
                <a:latin typeface="Arial" panose="020B0604020202020204" pitchFamily="34" charset="0"/>
                <a:cs typeface="Arial" panose="020B0604020202020204" pitchFamily="34" charset="0"/>
              </a:rPr>
              <a:t>magnitud física</a:t>
            </a:r>
            <a:r>
              <a:rPr lang="es-ES" dirty="0">
                <a:solidFill>
                  <a:srgbClr val="000000"/>
                </a:solidFill>
                <a:latin typeface="Arial" panose="020B0604020202020204" pitchFamily="34" charset="0"/>
                <a:cs typeface="Arial" panose="020B0604020202020204" pitchFamily="34" charset="0"/>
              </a:rPr>
              <a:t> (deformación de una cuerda, presión de un gas, campo eléctrico o magnético,...) </a:t>
            </a:r>
            <a:r>
              <a:rPr lang="es-ES" i="1" dirty="0">
                <a:solidFill>
                  <a:srgbClr val="000000"/>
                </a:solidFill>
                <a:latin typeface="Arial" panose="020B0604020202020204" pitchFamily="34" charset="0"/>
                <a:cs typeface="Arial" panose="020B0604020202020204" pitchFamily="34" charset="0"/>
              </a:rPr>
              <a:t>que viaja o se propaga</a:t>
            </a:r>
            <a:r>
              <a:rPr lang="es-ES" dirty="0">
                <a:solidFill>
                  <a:srgbClr val="000000"/>
                </a:solidFill>
                <a:latin typeface="Arial" panose="020B0604020202020204" pitchFamily="34" charset="0"/>
                <a:cs typeface="Arial" panose="020B0604020202020204" pitchFamily="34" charset="0"/>
              </a:rPr>
              <a:t> sin sufrir deformación a lo largo del eje x, esto es a una </a:t>
            </a:r>
            <a:r>
              <a:rPr lang="es-ES" i="1" u="sng" dirty="0">
                <a:solidFill>
                  <a:srgbClr val="000000"/>
                </a:solidFill>
                <a:latin typeface="Arial" panose="020B0604020202020204" pitchFamily="34" charset="0"/>
                <a:cs typeface="Arial" panose="020B0604020202020204" pitchFamily="34" charset="0"/>
              </a:rPr>
              <a:t>onda unidimensional</a:t>
            </a:r>
            <a:r>
              <a:rPr lang="es-ES" dirty="0">
                <a:solidFill>
                  <a:srgbClr val="000000"/>
                </a:solidFill>
                <a:latin typeface="Arial" panose="020B0604020202020204" pitchFamily="34" charset="0"/>
                <a:cs typeface="Arial" panose="020B0604020202020204" pitchFamily="34" charset="0"/>
              </a:rPr>
              <a:t>.</a:t>
            </a:r>
          </a:p>
        </p:txBody>
      </p:sp>
      <p:sp>
        <p:nvSpPr>
          <p:cNvPr id="45062" name="Text Box 6"/>
          <p:cNvSpPr txBox="1">
            <a:spLocks noChangeArrowheads="1"/>
          </p:cNvSpPr>
          <p:nvPr/>
        </p:nvSpPr>
        <p:spPr bwMode="auto">
          <a:xfrm>
            <a:off x="37698" y="3516550"/>
            <a:ext cx="9137650" cy="759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182563" indent="-182563" eaLnBrk="0" hangingPunc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9pPr>
          </a:lstStyle>
          <a:p>
            <a:pPr marL="0" indent="0" eaLnBrk="1" hangingPunct="1">
              <a:lnSpc>
                <a:spcPct val="90000"/>
              </a:lnSpc>
              <a:spcBef>
                <a:spcPts val="500"/>
              </a:spcBef>
              <a:buClr>
                <a:srgbClr val="000066"/>
              </a:buClr>
            </a:pPr>
            <a:r>
              <a:rPr lang="es-ES" altLang="pt-BR" dirty="0">
                <a:solidFill>
                  <a:srgbClr val="000000"/>
                </a:solidFill>
                <a:latin typeface="Arial" panose="020B0604020202020204" pitchFamily="34" charset="0"/>
                <a:cs typeface="Arial" panose="020B0604020202020204" pitchFamily="34" charset="0"/>
              </a:rPr>
              <a:t>Un caso particular especialmente interesante es el de una </a:t>
            </a:r>
            <a:r>
              <a:rPr lang="es-ES" altLang="pt-BR" b="1" dirty="0">
                <a:solidFill>
                  <a:srgbClr val="000000"/>
                </a:solidFill>
                <a:latin typeface="Arial" panose="020B0604020202020204" pitchFamily="34" charset="0"/>
                <a:cs typeface="Arial" panose="020B0604020202020204" pitchFamily="34" charset="0"/>
              </a:rPr>
              <a:t>onda armónica o senoidal</a:t>
            </a:r>
            <a:r>
              <a:rPr lang="es-ES" altLang="pt-BR" dirty="0">
                <a:solidFill>
                  <a:srgbClr val="000000"/>
                </a:solidFill>
                <a:latin typeface="Arial" panose="020B0604020202020204" pitchFamily="34" charset="0"/>
                <a:cs typeface="Arial" panose="020B0604020202020204" pitchFamily="34" charset="0"/>
              </a:rPr>
              <a:t> que tiene por expresión:</a:t>
            </a:r>
          </a:p>
        </p:txBody>
      </p:sp>
      <p:grpSp>
        <p:nvGrpSpPr>
          <p:cNvPr id="45065" name="Group 9"/>
          <p:cNvGrpSpPr>
            <a:grpSpLocks/>
          </p:cNvGrpSpPr>
          <p:nvPr/>
        </p:nvGrpSpPr>
        <p:grpSpPr bwMode="auto">
          <a:xfrm>
            <a:off x="4932040" y="4581128"/>
            <a:ext cx="4572000" cy="1515408"/>
            <a:chOff x="3104" y="1736"/>
            <a:chExt cx="1106" cy="693"/>
          </a:xfrm>
        </p:grpSpPr>
        <mc:AlternateContent xmlns:mc="http://schemas.openxmlformats.org/markup-compatibility/2006" xmlns:a14="http://schemas.microsoft.com/office/drawing/2010/main">
          <mc:Choice Requires="a14">
            <p:sp>
              <p:nvSpPr>
                <p:cNvPr id="58385" name="Text Box 11"/>
                <p:cNvSpPr txBox="1">
                  <a:spLocks noChangeArrowheads="1"/>
                </p:cNvSpPr>
                <p:nvPr/>
              </p:nvSpPr>
              <p:spPr bwMode="auto">
                <a:xfrm>
                  <a:off x="3107" y="1736"/>
                  <a:ext cx="1099" cy="184"/>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3465A4"/>
                      </a:solidFill>
                      <a:round/>
                      <a:headEnd/>
                      <a:tailEnd/>
                    </a14:hiddenLine>
                  </a:ext>
                  <a:ext uri="{AF507438-7753-43E0-B8FC-AC1667EBCBE1}">
                    <a14:hiddenEffects>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875"/>
                    </a:spcBef>
                    <a:buClrTx/>
                    <a:buFontTx/>
                    <a:buNone/>
                  </a:pPr>
                  <a14:m>
                    <m:oMath xmlns:m="http://schemas.openxmlformats.org/officeDocument/2006/math">
                      <m:sSub>
                        <m:sSubPr>
                          <m:ctrlPr>
                            <a:rPr lang="es-ES" altLang="pt-BR" sz="2000" b="1" i="1" smtClean="0">
                              <a:solidFill>
                                <a:schemeClr val="tx1"/>
                              </a:solidFill>
                              <a:latin typeface="Cambria Math" panose="02040503050406030204" pitchFamily="18" charset="0"/>
                            </a:rPr>
                          </m:ctrlPr>
                        </m:sSubPr>
                        <m:e>
                          <m:r>
                            <a:rPr lang="es-ES" altLang="pt-BR" sz="2000" b="1" i="1" smtClean="0">
                              <a:solidFill>
                                <a:schemeClr val="tx1"/>
                              </a:solidFill>
                              <a:latin typeface="Cambria Math"/>
                              <a:ea typeface="Cambria Math"/>
                            </a:rPr>
                            <m:t>𝝃</m:t>
                          </m:r>
                        </m:e>
                        <m:sub>
                          <m:r>
                            <a:rPr lang="es-ES" altLang="pt-BR" sz="2000" b="1" i="1" smtClean="0">
                              <a:solidFill>
                                <a:schemeClr val="tx1"/>
                              </a:solidFill>
                              <a:latin typeface="Cambria Math"/>
                            </a:rPr>
                            <m:t>𝟎</m:t>
                          </m:r>
                        </m:sub>
                      </m:sSub>
                    </m:oMath>
                  </a14:m>
                  <a:r>
                    <a:rPr lang="es-ES" altLang="pt-BR" sz="2000" b="1" dirty="0" smtClean="0">
                      <a:solidFill>
                        <a:schemeClr val="tx1"/>
                      </a:solidFill>
                      <a:latin typeface="Arial" panose="020B0604020202020204" pitchFamily="34" charset="0"/>
                    </a:rPr>
                    <a:t>: </a:t>
                  </a:r>
                  <a:r>
                    <a:rPr lang="es-ES" altLang="pt-BR" sz="2000" b="1" dirty="0" smtClean="0">
                      <a:solidFill>
                        <a:schemeClr val="tx1"/>
                      </a:solidFill>
                      <a:latin typeface="Cambria Math" panose="02040503050406030204" pitchFamily="18" charset="0"/>
                      <a:ea typeface="Cambria Math" panose="02040503050406030204" pitchFamily="18" charset="0"/>
                    </a:rPr>
                    <a:t>Amplitud </a:t>
                  </a:r>
                  <a:r>
                    <a:rPr lang="es-ES" altLang="pt-BR" sz="2000" b="1" dirty="0">
                      <a:solidFill>
                        <a:schemeClr val="tx1"/>
                      </a:solidFill>
                      <a:latin typeface="Cambria Math" panose="02040503050406030204" pitchFamily="18" charset="0"/>
                      <a:ea typeface="Cambria Math" panose="02040503050406030204" pitchFamily="18" charset="0"/>
                    </a:rPr>
                    <a:t>de onda</a:t>
                  </a:r>
                </a:p>
              </p:txBody>
            </p:sp>
          </mc:Choice>
          <mc:Fallback xmlns="">
            <p:sp>
              <p:nvSpPr>
                <p:cNvPr id="58385" name="Text Box 11"/>
                <p:cNvSpPr txBox="1">
                  <a:spLocks noRot="1" noChangeAspect="1" noMove="1" noResize="1" noEditPoints="1" noAdjustHandles="1" noChangeArrowheads="1" noChangeShapeType="1" noTextEdit="1"/>
                </p:cNvSpPr>
                <p:nvPr/>
              </p:nvSpPr>
              <p:spPr bwMode="auto">
                <a:xfrm>
                  <a:off x="3107" y="1736"/>
                  <a:ext cx="1099" cy="184"/>
                </a:xfrm>
                <a:prstGeom prst="rect">
                  <a:avLst/>
                </a:prstGeom>
                <a:blipFill rotWithShape="1">
                  <a:blip r:embed="rId7"/>
                  <a:stretch>
                    <a:fillRect l="-691" t="-7576" b="-27273"/>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58387" name="Text Box 13"/>
                <p:cNvSpPr txBox="1">
                  <a:spLocks noChangeArrowheads="1"/>
                </p:cNvSpPr>
                <p:nvPr/>
              </p:nvSpPr>
              <p:spPr bwMode="auto">
                <a:xfrm>
                  <a:off x="3111" y="1920"/>
                  <a:ext cx="1099" cy="325"/>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3465A4"/>
                      </a:solidFill>
                      <a:round/>
                      <a:headEnd/>
                      <a:tailEnd/>
                    </a14:hiddenLine>
                  </a:ext>
                  <a:ext uri="{AF507438-7753-43E0-B8FC-AC1667EBCBE1}">
                    <a14:hiddenEffects>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875"/>
                    </a:spcBef>
                    <a:buClrTx/>
                    <a:buFontTx/>
                    <a:buNone/>
                  </a:pPr>
                  <a14:m>
                    <m:oMath xmlns:m="http://schemas.openxmlformats.org/officeDocument/2006/math">
                      <m:r>
                        <a:rPr lang="es-ES" altLang="pt-BR" sz="2000" b="1" i="1" smtClean="0">
                          <a:solidFill>
                            <a:schemeClr val="tx1"/>
                          </a:solidFill>
                          <a:latin typeface="Cambria Math"/>
                        </a:rPr>
                        <m:t>𝒌</m:t>
                      </m:r>
                      <m:r>
                        <a:rPr lang="es-ES" altLang="pt-BR" sz="2000" b="1" i="1" smtClean="0">
                          <a:solidFill>
                            <a:schemeClr val="tx1"/>
                          </a:solidFill>
                          <a:latin typeface="Cambria Math"/>
                        </a:rPr>
                        <m:t> </m:t>
                      </m:r>
                      <m:d>
                        <m:dPr>
                          <m:ctrlPr>
                            <a:rPr lang="es-ES" altLang="pt-BR" sz="2000" b="1" i="1" smtClean="0">
                              <a:solidFill>
                                <a:schemeClr val="tx1"/>
                              </a:solidFill>
                              <a:latin typeface="Cambria Math" panose="02040503050406030204" pitchFamily="18" charset="0"/>
                            </a:rPr>
                          </m:ctrlPr>
                        </m:dPr>
                        <m:e>
                          <m:r>
                            <a:rPr lang="es-ES" altLang="pt-BR" sz="2000" b="1" i="1" smtClean="0">
                              <a:solidFill>
                                <a:schemeClr val="tx1"/>
                              </a:solidFill>
                              <a:latin typeface="Cambria Math"/>
                            </a:rPr>
                            <m:t>𝒙</m:t>
                          </m:r>
                          <m:r>
                            <a:rPr lang="es-ES" altLang="pt-BR" sz="2000" b="1" i="1" smtClean="0">
                              <a:solidFill>
                                <a:schemeClr val="tx1"/>
                              </a:solidFill>
                              <a:latin typeface="Cambria Math"/>
                            </a:rPr>
                            <m:t>−</m:t>
                          </m:r>
                          <m:r>
                            <a:rPr lang="es-ES" altLang="pt-BR" sz="2000" b="1" i="1" smtClean="0">
                              <a:solidFill>
                                <a:schemeClr val="tx1"/>
                              </a:solidFill>
                              <a:latin typeface="Cambria Math"/>
                            </a:rPr>
                            <m:t>𝒗𝒕</m:t>
                          </m:r>
                        </m:e>
                      </m:d>
                      <m:r>
                        <a:rPr lang="es-ES" altLang="pt-BR" sz="2000" b="1" i="1" smtClean="0">
                          <a:solidFill>
                            <a:schemeClr val="tx1"/>
                          </a:solidFill>
                          <a:latin typeface="Cambria Math"/>
                        </a:rPr>
                        <m:t>: </m:t>
                      </m:r>
                    </m:oMath>
                  </a14:m>
                  <a:r>
                    <a:rPr lang="es-ES" altLang="pt-BR" sz="2000" b="1" dirty="0" smtClean="0">
                      <a:solidFill>
                        <a:schemeClr val="tx1"/>
                      </a:solidFill>
                      <a:latin typeface="Cambria Math" panose="02040503050406030204" pitchFamily="18" charset="0"/>
                      <a:ea typeface="Cambria Math" panose="02040503050406030204" pitchFamily="18" charset="0"/>
                    </a:rPr>
                    <a:t>Fase </a:t>
                  </a:r>
                  <a:r>
                    <a:rPr lang="es-ES" altLang="pt-BR" sz="2000" b="1" dirty="0">
                      <a:solidFill>
                        <a:schemeClr val="tx1"/>
                      </a:solidFill>
                      <a:latin typeface="Cambria Math" panose="02040503050406030204" pitchFamily="18" charset="0"/>
                      <a:ea typeface="Cambria Math" panose="02040503050406030204" pitchFamily="18" charset="0"/>
                    </a:rPr>
                    <a:t>de onda</a:t>
                  </a:r>
                </a:p>
              </p:txBody>
            </p:sp>
          </mc:Choice>
          <mc:Fallback xmlns="">
            <p:sp>
              <p:nvSpPr>
                <p:cNvPr id="58387" name="Text Box 13"/>
                <p:cNvSpPr txBox="1">
                  <a:spLocks noRot="1" noChangeAspect="1" noMove="1" noResize="1" noEditPoints="1" noAdjustHandles="1" noChangeArrowheads="1" noChangeShapeType="1" noTextEdit="1"/>
                </p:cNvSpPr>
                <p:nvPr/>
              </p:nvSpPr>
              <p:spPr bwMode="auto">
                <a:xfrm>
                  <a:off x="3111" y="1920"/>
                  <a:ext cx="1099" cy="325"/>
                </a:xfrm>
                <a:prstGeom prst="rect">
                  <a:avLst/>
                </a:prstGeom>
                <a:blipFill rotWithShape="1">
                  <a:blip r:embed="rId8"/>
                  <a:stretch>
                    <a:fillRect l="-188" t="-4274"/>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s-AR">
                      <a:noFill/>
                    </a:rPr>
                    <a:t> </a:t>
                  </a:r>
                </a:p>
              </p:txBody>
            </p:sp>
          </mc:Fallback>
        </mc:AlternateContent>
        <p:sp>
          <p:nvSpPr>
            <p:cNvPr id="58389" name="Text Box 15"/>
            <p:cNvSpPr txBox="1">
              <a:spLocks noChangeArrowheads="1"/>
            </p:cNvSpPr>
            <p:nvPr/>
          </p:nvSpPr>
          <p:spPr bwMode="auto">
            <a:xfrm>
              <a:off x="3104" y="2077"/>
              <a:ext cx="1099"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875"/>
                </a:spcBef>
                <a:buClrTx/>
                <a:buFontTx/>
                <a:buNone/>
              </a:pPr>
              <a:r>
                <a:rPr lang="es-ES" altLang="pt-BR" sz="2000" b="1" dirty="0">
                  <a:solidFill>
                    <a:schemeClr val="tx1"/>
                  </a:solidFill>
                  <a:latin typeface="Cambria Math" panose="02040503050406030204" pitchFamily="18" charset="0"/>
                  <a:ea typeface="Cambria Math" panose="02040503050406030204" pitchFamily="18" charset="0"/>
                </a:rPr>
                <a:t>v</a:t>
              </a:r>
              <a:r>
                <a:rPr lang="es-ES" altLang="pt-BR" sz="2000" b="1" dirty="0" smtClean="0">
                  <a:solidFill>
                    <a:schemeClr val="tx1"/>
                  </a:solidFill>
                  <a:latin typeface="Cambria Math" panose="02040503050406030204" pitchFamily="18" charset="0"/>
                  <a:ea typeface="Cambria Math" panose="02040503050406030204" pitchFamily="18" charset="0"/>
                </a:rPr>
                <a:t>: Velocidad </a:t>
              </a:r>
              <a:r>
                <a:rPr lang="es-ES" altLang="pt-BR" sz="2000" b="1" dirty="0">
                  <a:solidFill>
                    <a:schemeClr val="tx1"/>
                  </a:solidFill>
                  <a:latin typeface="Cambria Math" panose="02040503050406030204" pitchFamily="18" charset="0"/>
                  <a:ea typeface="Cambria Math" panose="02040503050406030204" pitchFamily="18" charset="0"/>
                </a:rPr>
                <a:t>de onda</a:t>
              </a:r>
            </a:p>
          </p:txBody>
        </p:sp>
        <p:sp>
          <p:nvSpPr>
            <p:cNvPr id="58391" name="Text Box 17"/>
            <p:cNvSpPr txBox="1">
              <a:spLocks noChangeArrowheads="1"/>
            </p:cNvSpPr>
            <p:nvPr/>
          </p:nvSpPr>
          <p:spPr bwMode="auto">
            <a:xfrm>
              <a:off x="3111" y="2245"/>
              <a:ext cx="1099"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875"/>
                </a:spcBef>
                <a:buClrTx/>
                <a:buFontTx/>
                <a:buNone/>
              </a:pPr>
              <a:r>
                <a:rPr lang="es-ES" altLang="pt-BR" sz="2000" b="1" dirty="0" smtClean="0">
                  <a:solidFill>
                    <a:schemeClr val="tx1"/>
                  </a:solidFill>
                  <a:latin typeface="Cambria Math" panose="02040503050406030204" pitchFamily="18" charset="0"/>
                  <a:ea typeface="Cambria Math" panose="02040503050406030204" pitchFamily="18" charset="0"/>
                </a:rPr>
                <a:t>k: número </a:t>
              </a:r>
              <a:r>
                <a:rPr lang="es-ES" altLang="pt-BR" sz="2000" b="1" dirty="0">
                  <a:solidFill>
                    <a:schemeClr val="tx1"/>
                  </a:solidFill>
                  <a:latin typeface="Cambria Math" panose="02040503050406030204" pitchFamily="18" charset="0"/>
                  <a:ea typeface="Cambria Math" panose="02040503050406030204" pitchFamily="18" charset="0"/>
                </a:rPr>
                <a:t>de onda</a:t>
              </a:r>
            </a:p>
          </p:txBody>
        </p:sp>
      </p:grpSp>
      <mc:AlternateContent xmlns:mc="http://schemas.openxmlformats.org/markup-compatibility/2006">
        <mc:Choice xmlns:a14="http://schemas.microsoft.com/office/drawing/2010/main" Requires="a14">
          <p:sp>
            <p:nvSpPr>
              <p:cNvPr id="3" name="Rectángulo 2"/>
              <p:cNvSpPr/>
              <p:nvPr/>
            </p:nvSpPr>
            <p:spPr>
              <a:xfrm>
                <a:off x="2505114" y="912547"/>
                <a:ext cx="420281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altLang="pt-BR" sz="3600" i="1" smtClean="0">
                          <a:solidFill>
                            <a:schemeClr val="tx1"/>
                          </a:solidFill>
                          <a:latin typeface="Cambria Math"/>
                          <a:ea typeface="Cambria Math"/>
                        </a:rPr>
                        <m:t>𝜉</m:t>
                      </m:r>
                      <m:r>
                        <a:rPr lang="es-ES" altLang="pt-BR" sz="3600" b="0" i="1" smtClean="0">
                          <a:solidFill>
                            <a:schemeClr val="tx1"/>
                          </a:solidFill>
                          <a:latin typeface="Cambria Math" panose="02040503050406030204" pitchFamily="18" charset="0"/>
                          <a:ea typeface="Cambria Math"/>
                        </a:rPr>
                        <m:t>(</m:t>
                      </m:r>
                      <m:r>
                        <a:rPr lang="es-ES" altLang="pt-BR" sz="3600" b="0" i="1" smtClean="0">
                          <a:solidFill>
                            <a:schemeClr val="tx1"/>
                          </a:solidFill>
                          <a:latin typeface="Cambria Math" panose="02040503050406030204" pitchFamily="18" charset="0"/>
                          <a:ea typeface="Cambria Math"/>
                        </a:rPr>
                        <m:t>𝑥</m:t>
                      </m:r>
                      <m:r>
                        <a:rPr lang="es-ES" altLang="pt-BR" sz="3600" b="0" i="1" smtClean="0">
                          <a:solidFill>
                            <a:schemeClr val="tx1"/>
                          </a:solidFill>
                          <a:latin typeface="Cambria Math" panose="02040503050406030204" pitchFamily="18" charset="0"/>
                          <a:ea typeface="Cambria Math"/>
                        </a:rPr>
                        <m:t> </m:t>
                      </m:r>
                      <m:r>
                        <a:rPr lang="es-ES" altLang="pt-BR" sz="3600" b="0" i="1" smtClean="0">
                          <a:solidFill>
                            <a:schemeClr val="tx1"/>
                          </a:solidFill>
                          <a:latin typeface="Cambria Math" panose="02040503050406030204" pitchFamily="18" charset="0"/>
                          <a:ea typeface="Cambria Math"/>
                        </a:rPr>
                        <m:t>𝑡</m:t>
                      </m:r>
                      <m:r>
                        <a:rPr lang="es-ES" altLang="pt-BR" sz="3600" b="0" i="1" smtClean="0">
                          <a:solidFill>
                            <a:schemeClr val="tx1"/>
                          </a:solidFill>
                          <a:latin typeface="Cambria Math" panose="02040503050406030204" pitchFamily="18" charset="0"/>
                          <a:ea typeface="Cambria Math"/>
                        </a:rPr>
                        <m:t>)=</m:t>
                      </m:r>
                      <m:r>
                        <a:rPr lang="es-ES" altLang="pt-BR" sz="3600" b="0" i="1" smtClean="0">
                          <a:solidFill>
                            <a:schemeClr val="tx1"/>
                          </a:solidFill>
                          <a:latin typeface="Cambria Math" panose="02040503050406030204" pitchFamily="18" charset="0"/>
                          <a:ea typeface="Cambria Math"/>
                        </a:rPr>
                        <m:t>𝑓</m:t>
                      </m:r>
                      <m:r>
                        <a:rPr lang="es-ES" altLang="pt-BR" sz="3600" b="0" i="1" smtClean="0">
                          <a:solidFill>
                            <a:schemeClr val="tx1"/>
                          </a:solidFill>
                          <a:latin typeface="Cambria Math" panose="02040503050406030204" pitchFamily="18" charset="0"/>
                          <a:ea typeface="Cambria Math"/>
                        </a:rPr>
                        <m:t>(</m:t>
                      </m:r>
                      <m:r>
                        <a:rPr lang="es-ES" altLang="pt-BR" sz="3600" b="0" i="1" smtClean="0">
                          <a:solidFill>
                            <a:schemeClr val="tx1"/>
                          </a:solidFill>
                          <a:latin typeface="Cambria Math" panose="02040503050406030204" pitchFamily="18" charset="0"/>
                          <a:ea typeface="Cambria Math"/>
                        </a:rPr>
                        <m:t>𝑥</m:t>
                      </m:r>
                      <m:r>
                        <a:rPr lang="es-ES" altLang="pt-BR" sz="3600" b="0" i="1" smtClean="0">
                          <a:solidFill>
                            <a:schemeClr val="tx1"/>
                          </a:solidFill>
                          <a:latin typeface="Cambria Math" panose="02040503050406030204" pitchFamily="18" charset="0"/>
                          <a:ea typeface="Cambria Math"/>
                        </a:rPr>
                        <m:t> ±</m:t>
                      </m:r>
                      <m:r>
                        <a:rPr lang="es-ES" altLang="pt-BR" sz="3600" b="0" i="1" smtClean="0">
                          <a:solidFill>
                            <a:schemeClr val="tx1"/>
                          </a:solidFill>
                          <a:latin typeface="Cambria Math" panose="02040503050406030204" pitchFamily="18" charset="0"/>
                          <a:ea typeface="Cambria Math" panose="02040503050406030204" pitchFamily="18" charset="0"/>
                        </a:rPr>
                        <m:t>𝑣</m:t>
                      </m:r>
                      <m:r>
                        <a:rPr lang="es-ES" altLang="pt-BR" sz="3600" b="0" i="1" smtClean="0">
                          <a:solidFill>
                            <a:schemeClr val="tx1"/>
                          </a:solidFill>
                          <a:latin typeface="Cambria Math" panose="02040503050406030204" pitchFamily="18" charset="0"/>
                          <a:ea typeface="Cambria Math" panose="02040503050406030204" pitchFamily="18" charset="0"/>
                        </a:rPr>
                        <m:t> </m:t>
                      </m:r>
                      <m:r>
                        <a:rPr lang="es-ES" altLang="pt-BR" sz="3600" b="0" i="1" smtClean="0">
                          <a:solidFill>
                            <a:schemeClr val="tx1"/>
                          </a:solidFill>
                          <a:latin typeface="Cambria Math" panose="02040503050406030204" pitchFamily="18" charset="0"/>
                          <a:ea typeface="Cambria Math" panose="02040503050406030204" pitchFamily="18" charset="0"/>
                        </a:rPr>
                        <m:t>𝑡</m:t>
                      </m:r>
                      <m:r>
                        <a:rPr lang="es-ES" altLang="pt-BR" sz="3600" b="0" i="1" smtClean="0">
                          <a:solidFill>
                            <a:schemeClr val="tx1"/>
                          </a:solidFill>
                          <a:latin typeface="Cambria Math" panose="02040503050406030204" pitchFamily="18" charset="0"/>
                          <a:ea typeface="Cambria Math"/>
                        </a:rPr>
                        <m:t>)</m:t>
                      </m:r>
                    </m:oMath>
                  </m:oMathPara>
                </a14:m>
                <a:endParaRPr lang="en-US" sz="3600" dirty="0">
                  <a:solidFill>
                    <a:schemeClr val="tx1"/>
                  </a:solidFill>
                </a:endParaRPr>
              </a:p>
            </p:txBody>
          </p:sp>
        </mc:Choice>
        <mc:Fallback>
          <p:sp>
            <p:nvSpPr>
              <p:cNvPr id="3" name="Rectángulo 2"/>
              <p:cNvSpPr>
                <a:spLocks noRot="1" noChangeAspect="1" noMove="1" noResize="1" noEditPoints="1" noAdjustHandles="1" noChangeArrowheads="1" noChangeShapeType="1" noTextEdit="1"/>
              </p:cNvSpPr>
              <p:nvPr/>
            </p:nvSpPr>
            <p:spPr>
              <a:xfrm>
                <a:off x="2505114" y="912547"/>
                <a:ext cx="4202817" cy="646331"/>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84939050"/>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nodeType="clickEffect">
                                  <p:stCondLst>
                                    <p:cond delay="0"/>
                                  </p:stCondLst>
                                  <p:childTnLst>
                                    <p:set>
                                      <p:cBhvr additive="repl">
                                        <p:cTn id="10" dur="1" fill="hold">
                                          <p:stCondLst>
                                            <p:cond delay="0"/>
                                          </p:stCondLst>
                                        </p:cTn>
                                        <p:tgtEl>
                                          <p:spTgt spid="45060"/>
                                        </p:tgtEl>
                                        <p:attrNameLst>
                                          <p:attrName>style.visibility</p:attrName>
                                        </p:attrNameLst>
                                      </p:cBhvr>
                                      <p:to>
                                        <p:strVal val="visible"/>
                                      </p:to>
                                    </p:set>
                                    <p:animEffect transition="in" filter="wipe(up)">
                                      <p:cBhvr additive="repl">
                                        <p:cTn id="11" dur="500"/>
                                        <p:tgtEl>
                                          <p:spTgt spid="4506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fill="hold" nodeType="clickEffect">
                                  <p:stCondLst>
                                    <p:cond delay="0"/>
                                  </p:stCondLst>
                                  <p:childTnLst>
                                    <p:set>
                                      <p:cBhvr additive="repl">
                                        <p:cTn id="15" dur="1" fill="hold">
                                          <p:stCondLst>
                                            <p:cond delay="0"/>
                                          </p:stCondLst>
                                        </p:cTn>
                                        <p:tgtEl>
                                          <p:spTgt spid="45062"/>
                                        </p:tgtEl>
                                        <p:attrNameLst>
                                          <p:attrName>style.visibility</p:attrName>
                                        </p:attrNameLst>
                                      </p:cBhvr>
                                      <p:to>
                                        <p:strVal val="visible"/>
                                      </p:to>
                                    </p:set>
                                  </p:childTnLst>
                                </p:cTn>
                              </p:par>
                            </p:childTnLst>
                          </p:cTn>
                        </p:par>
                        <p:par>
                          <p:cTn id="16" fill="hold" nodeType="afterGroup">
                            <p:stCondLst>
                              <p:cond delay="0"/>
                            </p:stCondLst>
                            <p:childTnLst>
                              <p:par>
                                <p:cTn id="17" presetID="22" presetClass="entr" presetSubtype="1" fill="hold" nodeType="afterEffect">
                                  <p:stCondLst>
                                    <p:cond delay="0"/>
                                  </p:stCondLst>
                                  <p:childTnLst>
                                    <p:set>
                                      <p:cBhvr additive="repl">
                                        <p:cTn id="18" dur="1" fill="hold">
                                          <p:stCondLst>
                                            <p:cond delay="0"/>
                                          </p:stCondLst>
                                        </p:cTn>
                                        <p:tgtEl>
                                          <p:spTgt spid="45065"/>
                                        </p:tgtEl>
                                        <p:attrNameLst>
                                          <p:attrName>style.visibility</p:attrName>
                                        </p:attrNameLst>
                                      </p:cBhvr>
                                      <p:to>
                                        <p:strVal val="visible"/>
                                      </p:to>
                                    </p:set>
                                    <p:animEffect transition="in" filter="wipe(up)">
                                      <p:cBhvr additive="repl">
                                        <p:cTn id="19" dur="500"/>
                                        <p:tgtEl>
                                          <p:spTgt spid="450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74" name="Text Box 18"/>
          <p:cNvSpPr txBox="1">
            <a:spLocks noChangeArrowheads="1"/>
          </p:cNvSpPr>
          <p:nvPr/>
        </p:nvSpPr>
        <p:spPr bwMode="auto">
          <a:xfrm>
            <a:off x="-19050" y="25400"/>
            <a:ext cx="9150350" cy="427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182563" indent="-182563" eaLnBrk="0" hangingPunc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itchFamily="16" charset="0"/>
                <a:ea typeface="Microsoft YaHei" charset="-122"/>
              </a:defRPr>
            </a:lvl1pPr>
            <a:lvl2pPr eaLnBrk="0" hangingPunc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itchFamily="16" charset="0"/>
                <a:ea typeface="Microsoft YaHei" charset="-122"/>
              </a:defRPr>
            </a:lvl2pPr>
            <a:lvl3pPr eaLnBrk="0" hangingPunc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itchFamily="16" charset="0"/>
                <a:ea typeface="Microsoft YaHei" charset="-122"/>
              </a:defRPr>
            </a:lvl3pPr>
            <a:lvl4pPr eaLnBrk="0" hangingPunc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itchFamily="16" charset="0"/>
                <a:ea typeface="Microsoft YaHei" charset="-122"/>
              </a:defRPr>
            </a:lvl4pPr>
            <a:lvl5pPr eaLnBrk="0" hangingPunc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itchFamily="16" charset="0"/>
                <a:ea typeface="Microsoft YaHei" charset="-122"/>
              </a:defRPr>
            </a:lvl5pPr>
            <a:lvl6pPr marL="2514600" indent="-228600" defTabSz="449263" eaLnBrk="0" fontAlgn="base" hangingPunct="0">
              <a:spcBef>
                <a:spcPct val="0"/>
              </a:spcBef>
              <a:spcAft>
                <a:spcPct val="0"/>
              </a:spcAft>
              <a:buClr>
                <a:srgbClr val="000000"/>
              </a:buClr>
              <a:buSzPct val="100000"/>
              <a:buFont typeface="Times New Roman" pitchFamily="16" charse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itchFamily="16" charset="0"/>
                <a:ea typeface="Microsoft YaHei" charset="-122"/>
              </a:defRPr>
            </a:lvl6pPr>
            <a:lvl7pPr marL="2971800" indent="-228600" defTabSz="449263" eaLnBrk="0" fontAlgn="base" hangingPunct="0">
              <a:spcBef>
                <a:spcPct val="0"/>
              </a:spcBef>
              <a:spcAft>
                <a:spcPct val="0"/>
              </a:spcAft>
              <a:buClr>
                <a:srgbClr val="000000"/>
              </a:buClr>
              <a:buSzPct val="100000"/>
              <a:buFont typeface="Times New Roman" pitchFamily="16" charse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itchFamily="16" charset="0"/>
                <a:ea typeface="Microsoft YaHei" charset="-122"/>
              </a:defRPr>
            </a:lvl7pPr>
            <a:lvl8pPr marL="3429000" indent="-228600" defTabSz="449263" eaLnBrk="0" fontAlgn="base" hangingPunct="0">
              <a:spcBef>
                <a:spcPct val="0"/>
              </a:spcBef>
              <a:spcAft>
                <a:spcPct val="0"/>
              </a:spcAft>
              <a:buClr>
                <a:srgbClr val="000000"/>
              </a:buClr>
              <a:buSzPct val="100000"/>
              <a:buFont typeface="Times New Roman" pitchFamily="16" charse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itchFamily="16" charset="0"/>
                <a:ea typeface="Microsoft YaHei" charset="-122"/>
              </a:defRPr>
            </a:lvl8pPr>
            <a:lvl9pPr marL="3886200" indent="-228600" defTabSz="449263" eaLnBrk="0" fontAlgn="base" hangingPunct="0">
              <a:spcBef>
                <a:spcPct val="0"/>
              </a:spcBef>
              <a:spcAft>
                <a:spcPct val="0"/>
              </a:spcAft>
              <a:buClr>
                <a:srgbClr val="000000"/>
              </a:buClr>
              <a:buSzPct val="100000"/>
              <a:buFont typeface="Times New Roman" pitchFamily="16" charse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itchFamily="16" charset="0"/>
                <a:ea typeface="Microsoft YaHei" charset="-122"/>
              </a:defRPr>
            </a:lvl9pPr>
          </a:lstStyle>
          <a:p>
            <a:pPr marL="0" indent="0" eaLnBrk="1" hangingPunct="1">
              <a:lnSpc>
                <a:spcPct val="90000"/>
              </a:lnSpc>
              <a:spcBef>
                <a:spcPts val="500"/>
              </a:spcBef>
              <a:buClr>
                <a:srgbClr val="000066"/>
              </a:buClr>
              <a:buFont typeface="Times New Roman" pitchFamily="16" charset="0"/>
              <a:buNone/>
              <a:defRPr/>
            </a:pPr>
            <a:r>
              <a:rPr lang="es-ES" dirty="0">
                <a:solidFill>
                  <a:srgbClr val="000000"/>
                </a:solidFill>
                <a:latin typeface="Arial" panose="020B0604020202020204" pitchFamily="34" charset="0"/>
                <a:cs typeface="Arial" panose="020B0604020202020204" pitchFamily="34" charset="0"/>
              </a:rPr>
              <a:t>Sustituyendo en la onda armónica el valor de </a:t>
            </a:r>
            <a:r>
              <a:rPr lang="es-ES" i="1" dirty="0">
                <a:solidFill>
                  <a:srgbClr val="000000"/>
                </a:solidFill>
                <a:latin typeface="Arial" panose="020B0604020202020204" pitchFamily="34" charset="0"/>
                <a:cs typeface="Arial" panose="020B0604020202020204" pitchFamily="34" charset="0"/>
              </a:rPr>
              <a:t>x</a:t>
            </a:r>
            <a:r>
              <a:rPr lang="es-ES" dirty="0">
                <a:solidFill>
                  <a:srgbClr val="000000"/>
                </a:solidFill>
                <a:latin typeface="Arial" panose="020B0604020202020204" pitchFamily="34" charset="0"/>
                <a:cs typeface="Arial" panose="020B0604020202020204" pitchFamily="34" charset="0"/>
              </a:rPr>
              <a:t> por </a:t>
            </a:r>
            <a:r>
              <a:rPr lang="es-ES" i="1" dirty="0" smtClean="0">
                <a:solidFill>
                  <a:srgbClr val="000000"/>
                </a:solidFill>
                <a:latin typeface="Arial" panose="020B0604020202020204" pitchFamily="34" charset="0"/>
                <a:cs typeface="Arial" panose="020B0604020202020204" pitchFamily="34" charset="0"/>
              </a:rPr>
              <a:t>x + 2</a:t>
            </a:r>
            <a:r>
              <a:rPr lang="el-GR" i="1" dirty="0" smtClean="0">
                <a:solidFill>
                  <a:srgbClr val="000000"/>
                </a:solidFill>
                <a:latin typeface="Arial" panose="020B0604020202020204" pitchFamily="34" charset="0"/>
                <a:cs typeface="Arial" panose="020B0604020202020204" pitchFamily="34" charset="0"/>
              </a:rPr>
              <a:t>π</a:t>
            </a:r>
            <a:r>
              <a:rPr lang="es-ES" i="1" dirty="0" smtClean="0">
                <a:solidFill>
                  <a:srgbClr val="000000"/>
                </a:solidFill>
                <a:latin typeface="Arial" panose="020B0604020202020204" pitchFamily="34" charset="0"/>
                <a:cs typeface="Arial" panose="020B0604020202020204" pitchFamily="34" charset="0"/>
              </a:rPr>
              <a:t> / k</a:t>
            </a:r>
            <a:r>
              <a:rPr lang="es-ES" i="1" dirty="0">
                <a:solidFill>
                  <a:srgbClr val="000000"/>
                </a:solidFill>
                <a:latin typeface="Arial" panose="020B0604020202020204" pitchFamily="34" charset="0"/>
                <a:cs typeface="Arial" panose="020B0604020202020204" pitchFamily="34" charset="0"/>
              </a:rPr>
              <a:t>.</a:t>
            </a:r>
          </a:p>
        </p:txBody>
      </p:sp>
      <p:graphicFrame>
        <p:nvGraphicFramePr>
          <p:cNvPr id="45075" name="Object 19"/>
          <p:cNvGraphicFramePr>
            <a:graphicFrameLocks noChangeAspect="1"/>
          </p:cNvGraphicFramePr>
          <p:nvPr>
            <p:extLst>
              <p:ext uri="{D42A27DB-BD31-4B8C-83A1-F6EECF244321}">
                <p14:modId xmlns:p14="http://schemas.microsoft.com/office/powerpoint/2010/main" val="1438274629"/>
              </p:ext>
            </p:extLst>
          </p:nvPr>
        </p:nvGraphicFramePr>
        <p:xfrm>
          <a:off x="971600" y="764704"/>
          <a:ext cx="7554490" cy="2592288"/>
        </p:xfrm>
        <a:graphic>
          <a:graphicData uri="http://schemas.openxmlformats.org/presentationml/2006/ole">
            <mc:AlternateContent xmlns:mc="http://schemas.openxmlformats.org/markup-compatibility/2006">
              <mc:Choice xmlns:v="urn:schemas-microsoft-com:vml" Requires="v">
                <p:oleObj spid="_x0000_s59847" name="Ecuación" r:id="rId4" imgW="2374900" imgH="901700" progId="Equation.3">
                  <p:embed/>
                </p:oleObj>
              </mc:Choice>
              <mc:Fallback>
                <p:oleObj name="Ecuación" r:id="rId4" imgW="2374900" imgH="901700" progId="Equation.3">
                  <p:embed/>
                  <p:pic>
                    <p:nvPicPr>
                      <p:cNvPr id="0" name="Object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600" y="764704"/>
                        <a:ext cx="7554490" cy="2592288"/>
                      </a:xfrm>
                      <a:prstGeom prst="rect">
                        <a:avLst/>
                      </a:prstGeom>
                      <a:noFill/>
                      <a:ln>
                        <a:noFill/>
                      </a:ln>
                      <a:extLst/>
                    </p:spPr>
                  </p:pic>
                </p:oleObj>
              </mc:Fallback>
            </mc:AlternateContent>
          </a:graphicData>
        </a:graphic>
      </p:graphicFrame>
      <p:sp>
        <p:nvSpPr>
          <p:cNvPr id="45076" name="Text Box 20"/>
          <p:cNvSpPr txBox="1">
            <a:spLocks noChangeArrowheads="1"/>
          </p:cNvSpPr>
          <p:nvPr/>
        </p:nvSpPr>
        <p:spPr bwMode="auto">
          <a:xfrm>
            <a:off x="30163" y="3789363"/>
            <a:ext cx="9137650"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101600" indent="-96838" eaLnBrk="0" hangingPunc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lnSpc>
                <a:spcPct val="90000"/>
              </a:lnSpc>
              <a:spcBef>
                <a:spcPts val="500"/>
              </a:spcBef>
              <a:buClrTx/>
              <a:buFontTx/>
              <a:buNone/>
            </a:pPr>
            <a:r>
              <a:rPr lang="es-ES" altLang="pt-BR" dirty="0">
                <a:solidFill>
                  <a:srgbClr val="000000"/>
                </a:solidFill>
                <a:latin typeface="Arial" panose="020B0604020202020204" pitchFamily="34" charset="0"/>
                <a:cs typeface="Arial" panose="020B0604020202020204" pitchFamily="34" charset="0"/>
              </a:rPr>
              <a:t>se vuelve a obtener el mismo valor de la onda armónica.</a:t>
            </a:r>
          </a:p>
          <a:p>
            <a:pPr eaLnBrk="1" hangingPunct="1">
              <a:lnSpc>
                <a:spcPct val="90000"/>
              </a:lnSpc>
              <a:spcBef>
                <a:spcPts val="500"/>
              </a:spcBef>
              <a:buClrTx/>
              <a:buFontTx/>
              <a:buNone/>
            </a:pPr>
            <a:r>
              <a:rPr lang="es-ES" altLang="pt-BR" dirty="0">
                <a:solidFill>
                  <a:srgbClr val="000000"/>
                </a:solidFill>
                <a:latin typeface="Arial" panose="020B0604020202020204" pitchFamily="34" charset="0"/>
                <a:cs typeface="Arial" panose="020B0604020202020204" pitchFamily="34" charset="0"/>
              </a:rPr>
              <a:t>Entonces la magnitud:</a:t>
            </a:r>
          </a:p>
        </p:txBody>
      </p:sp>
      <p:graphicFrame>
        <p:nvGraphicFramePr>
          <p:cNvPr id="45077" name="Object 21"/>
          <p:cNvGraphicFramePr>
            <a:graphicFrameLocks noChangeAspect="1"/>
          </p:cNvGraphicFramePr>
          <p:nvPr/>
        </p:nvGraphicFramePr>
        <p:xfrm>
          <a:off x="3686175" y="4652963"/>
          <a:ext cx="1727200" cy="1268412"/>
        </p:xfrm>
        <a:graphic>
          <a:graphicData uri="http://schemas.openxmlformats.org/presentationml/2006/ole">
            <mc:AlternateContent xmlns:mc="http://schemas.openxmlformats.org/markup-compatibility/2006">
              <mc:Choice xmlns:v="urn:schemas-microsoft-com:vml" Requires="v">
                <p:oleObj spid="_x0000_s59848" r:id="rId6" imgW="524270" imgH="366857" progId="">
                  <p:embed/>
                </p:oleObj>
              </mc:Choice>
              <mc:Fallback>
                <p:oleObj r:id="rId6" imgW="524270" imgH="366857" progId="">
                  <p:embed/>
                  <p:pic>
                    <p:nvPicPr>
                      <p:cNvPr id="0" name="Object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86175" y="4652963"/>
                        <a:ext cx="1727200" cy="126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078" name="Text Box 22"/>
          <p:cNvSpPr txBox="1">
            <a:spLocks noChangeArrowheads="1"/>
          </p:cNvSpPr>
          <p:nvPr/>
        </p:nvSpPr>
        <p:spPr bwMode="auto">
          <a:xfrm>
            <a:off x="-19050" y="6092825"/>
            <a:ext cx="9137650"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101600" indent="-96838">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rgbClr val="FFFFFF"/>
                </a:solidFill>
                <a:latin typeface="Times New Roman" pitchFamily="16" charset="0"/>
                <a:ea typeface="Microsoft YaHei" charset="-122"/>
              </a:defRPr>
            </a:lvl1pPr>
            <a:lvl2pPr>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rgbClr val="FFFFFF"/>
                </a:solidFill>
                <a:latin typeface="Times New Roman" pitchFamily="16" charset="0"/>
                <a:ea typeface="Microsoft YaHei" charset="-122"/>
              </a:defRPr>
            </a:lvl2pPr>
            <a:lvl3pPr>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rgbClr val="FFFFFF"/>
                </a:solidFill>
                <a:latin typeface="Times New Roman" pitchFamily="16" charset="0"/>
                <a:ea typeface="Microsoft YaHei" charset="-122"/>
              </a:defRPr>
            </a:lvl3pPr>
            <a:lvl4pPr>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rgbClr val="FFFFFF"/>
                </a:solidFill>
                <a:latin typeface="Times New Roman" pitchFamily="16" charset="0"/>
                <a:ea typeface="Microsoft YaHei" charset="-122"/>
              </a:defRPr>
            </a:lvl4pPr>
            <a:lvl5pPr>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rgbClr val="FFFFFF"/>
                </a:solidFill>
                <a:latin typeface="Times New Roman" pitchFamily="16" charset="0"/>
                <a:ea typeface="Microsoft YaHei" charset="-122"/>
              </a:defRPr>
            </a:lvl5pPr>
            <a:lvl6pPr marL="2514600" indent="-228600" defTabSz="449263" fontAlgn="base">
              <a:spcBef>
                <a:spcPct val="0"/>
              </a:spcBef>
              <a:spcAft>
                <a:spcPct val="0"/>
              </a:spcAft>
              <a:buClr>
                <a:srgbClr val="000000"/>
              </a:buClr>
              <a:buSzPct val="100000"/>
              <a:buFont typeface="Times New Roman" pitchFamily="16" charse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rgbClr val="FFFFFF"/>
                </a:solidFill>
                <a:latin typeface="Times New Roman" pitchFamily="16" charset="0"/>
                <a:ea typeface="Microsoft YaHei" charset="-122"/>
              </a:defRPr>
            </a:lvl6pPr>
            <a:lvl7pPr marL="2971800" indent="-228600" defTabSz="449263" fontAlgn="base">
              <a:spcBef>
                <a:spcPct val="0"/>
              </a:spcBef>
              <a:spcAft>
                <a:spcPct val="0"/>
              </a:spcAft>
              <a:buClr>
                <a:srgbClr val="000000"/>
              </a:buClr>
              <a:buSzPct val="100000"/>
              <a:buFont typeface="Times New Roman" pitchFamily="16" charse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rgbClr val="FFFFFF"/>
                </a:solidFill>
                <a:latin typeface="Times New Roman" pitchFamily="16" charset="0"/>
                <a:ea typeface="Microsoft YaHei" charset="-122"/>
              </a:defRPr>
            </a:lvl7pPr>
            <a:lvl8pPr marL="3429000" indent="-228600" defTabSz="449263" fontAlgn="base">
              <a:spcBef>
                <a:spcPct val="0"/>
              </a:spcBef>
              <a:spcAft>
                <a:spcPct val="0"/>
              </a:spcAft>
              <a:buClr>
                <a:srgbClr val="000000"/>
              </a:buClr>
              <a:buSzPct val="100000"/>
              <a:buFont typeface="Times New Roman" pitchFamily="16" charse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rgbClr val="FFFFFF"/>
                </a:solidFill>
                <a:latin typeface="Times New Roman" pitchFamily="16" charset="0"/>
                <a:ea typeface="Microsoft YaHei" charset="-122"/>
              </a:defRPr>
            </a:lvl8pPr>
            <a:lvl9pPr marL="3886200" indent="-228600" defTabSz="449263" fontAlgn="base">
              <a:spcBef>
                <a:spcPct val="0"/>
              </a:spcBef>
              <a:spcAft>
                <a:spcPct val="0"/>
              </a:spcAft>
              <a:buClr>
                <a:srgbClr val="000000"/>
              </a:buClr>
              <a:buSzPct val="100000"/>
              <a:buFont typeface="Times New Roman" pitchFamily="16" charse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rgbClr val="FFFFFF"/>
                </a:solidFill>
                <a:latin typeface="Times New Roman" pitchFamily="16" charset="0"/>
                <a:ea typeface="Microsoft YaHei" charset="-122"/>
              </a:defRPr>
            </a:lvl9pPr>
          </a:lstStyle>
          <a:p>
            <a:pPr>
              <a:lnSpc>
                <a:spcPct val="90000"/>
              </a:lnSpc>
              <a:spcBef>
                <a:spcPts val="500"/>
              </a:spcBef>
              <a:buClrTx/>
              <a:buFontTx/>
              <a:buNone/>
              <a:defRPr/>
            </a:pPr>
            <a:r>
              <a:rPr lang="es-ES" sz="1600" b="1" dirty="0">
                <a:solidFill>
                  <a:srgbClr val="000066"/>
                </a:solidFill>
                <a:effectLst>
                  <a:outerShdw blurRad="38100" dist="38100" dir="2700000" algn="tl">
                    <a:srgbClr val="C0C0C0"/>
                  </a:outerShdw>
                </a:effectLst>
                <a:latin typeface="Arial" charset="0"/>
              </a:rPr>
              <a:t>  </a:t>
            </a:r>
            <a:r>
              <a:rPr lang="es-ES" dirty="0">
                <a:solidFill>
                  <a:srgbClr val="000000"/>
                </a:solidFill>
                <a:latin typeface="Arial" panose="020B0604020202020204" pitchFamily="34" charset="0"/>
                <a:cs typeface="Arial" panose="020B0604020202020204" pitchFamily="34" charset="0"/>
              </a:rPr>
              <a:t>es el </a:t>
            </a:r>
            <a:r>
              <a:rPr lang="es-ES" i="1" dirty="0">
                <a:solidFill>
                  <a:srgbClr val="000000"/>
                </a:solidFill>
                <a:latin typeface="Arial" panose="020B0604020202020204" pitchFamily="34" charset="0"/>
                <a:cs typeface="Arial" panose="020B0604020202020204" pitchFamily="34" charset="0"/>
              </a:rPr>
              <a:t>periodo espacial</a:t>
            </a:r>
            <a:r>
              <a:rPr lang="es-ES" dirty="0">
                <a:solidFill>
                  <a:srgbClr val="000000"/>
                </a:solidFill>
                <a:latin typeface="Arial" panose="020B0604020202020204" pitchFamily="34" charset="0"/>
                <a:cs typeface="Arial" panose="020B0604020202020204" pitchFamily="34" charset="0"/>
              </a:rPr>
              <a:t> que también se denomina como </a:t>
            </a:r>
            <a:r>
              <a:rPr lang="es-ES" b="1" dirty="0">
                <a:solidFill>
                  <a:srgbClr val="000000"/>
                </a:solidFill>
                <a:latin typeface="Arial" panose="020B0604020202020204" pitchFamily="34" charset="0"/>
                <a:cs typeface="Arial" panose="020B0604020202020204" pitchFamily="34" charset="0"/>
              </a:rPr>
              <a:t>longitud de onda</a:t>
            </a:r>
            <a:r>
              <a:rPr lang="es-ES" dirty="0">
                <a:solidFill>
                  <a:srgbClr val="000000"/>
                </a:solidFill>
                <a:latin typeface="Arial" panose="020B0604020202020204" pitchFamily="34" charset="0"/>
                <a:cs typeface="Arial" panose="020B0604020202020204" pitchFamily="34" charset="0"/>
              </a:rPr>
              <a:t>.</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4507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additive="repl">
                                        <p:cTn id="10" dur="1" fill="hold">
                                          <p:stCondLst>
                                            <p:cond delay="0"/>
                                          </p:stCondLst>
                                        </p:cTn>
                                        <p:tgtEl>
                                          <p:spTgt spid="45075"/>
                                        </p:tgtEl>
                                        <p:attrNameLst>
                                          <p:attrName>style.visibility</p:attrName>
                                        </p:attrNameLst>
                                      </p:cBhvr>
                                      <p:to>
                                        <p:strVal val="visible"/>
                                      </p:to>
                                    </p:set>
                                    <p:animEffect transition="in" filter="wipe(left)">
                                      <p:cBhvr additive="repl">
                                        <p:cTn id="11" dur="500"/>
                                        <p:tgtEl>
                                          <p:spTgt spid="4507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additive="repl">
                                        <p:cTn id="15" dur="1" fill="hold">
                                          <p:stCondLst>
                                            <p:cond delay="0"/>
                                          </p:stCondLst>
                                        </p:cTn>
                                        <p:tgtEl>
                                          <p:spTgt spid="45076">
                                            <p:txEl>
                                              <p:pRg st="0" end="0"/>
                                            </p:txEl>
                                          </p:spTgt>
                                        </p:tgtEl>
                                        <p:attrNameLst>
                                          <p:attrName>style.visibility</p:attrName>
                                        </p:attrNameLst>
                                      </p:cBhvr>
                                      <p:to>
                                        <p:strVal val="visible"/>
                                      </p:to>
                                    </p:set>
                                    <p:animEffect transition="in" filter="wipe(up)">
                                      <p:cBhvr additive="repl">
                                        <p:cTn id="16" dur="500"/>
                                        <p:tgtEl>
                                          <p:spTgt spid="45076">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nodeType="clickEffect">
                                  <p:stCondLst>
                                    <p:cond delay="0"/>
                                  </p:stCondLst>
                                  <p:childTnLst>
                                    <p:set>
                                      <p:cBhvr additive="repl">
                                        <p:cTn id="20" dur="1" fill="hold">
                                          <p:stCondLst>
                                            <p:cond delay="0"/>
                                          </p:stCondLst>
                                        </p:cTn>
                                        <p:tgtEl>
                                          <p:spTgt spid="45076">
                                            <p:txEl>
                                              <p:pRg st="1" end="1"/>
                                            </p:txEl>
                                          </p:spTgt>
                                        </p:tgtEl>
                                        <p:attrNameLst>
                                          <p:attrName>style.visibility</p:attrName>
                                        </p:attrNameLst>
                                      </p:cBhvr>
                                      <p:to>
                                        <p:strVal val="visible"/>
                                      </p:to>
                                    </p:set>
                                    <p:animEffect transition="in" filter="wipe(up)">
                                      <p:cBhvr additive="repl">
                                        <p:cTn id="21" dur="500"/>
                                        <p:tgtEl>
                                          <p:spTgt spid="45076">
                                            <p:txEl>
                                              <p:pRg st="1" end="1"/>
                                            </p:txEl>
                                          </p:spTgt>
                                        </p:tgtEl>
                                      </p:cBhvr>
                                    </p:animEffect>
                                  </p:childTnLst>
                                </p:cTn>
                              </p:par>
                            </p:childTnLst>
                          </p:cTn>
                        </p:par>
                        <p:par>
                          <p:cTn id="22" fill="hold" nodeType="afterGroup">
                            <p:stCondLst>
                              <p:cond delay="500"/>
                            </p:stCondLst>
                            <p:childTnLst>
                              <p:par>
                                <p:cTn id="23" presetID="22" presetClass="entr" presetSubtype="8" fill="hold" nodeType="afterEffect">
                                  <p:stCondLst>
                                    <p:cond delay="0"/>
                                  </p:stCondLst>
                                  <p:childTnLst>
                                    <p:set>
                                      <p:cBhvr additive="repl">
                                        <p:cTn id="24" dur="1" fill="hold">
                                          <p:stCondLst>
                                            <p:cond delay="0"/>
                                          </p:stCondLst>
                                        </p:cTn>
                                        <p:tgtEl>
                                          <p:spTgt spid="45077"/>
                                        </p:tgtEl>
                                        <p:attrNameLst>
                                          <p:attrName>style.visibility</p:attrName>
                                        </p:attrNameLst>
                                      </p:cBhvr>
                                      <p:to>
                                        <p:strVal val="visible"/>
                                      </p:to>
                                    </p:set>
                                    <p:animEffect transition="in" filter="wipe(left)">
                                      <p:cBhvr additive="repl">
                                        <p:cTn id="25" dur="500"/>
                                        <p:tgtEl>
                                          <p:spTgt spid="45077"/>
                                        </p:tgtEl>
                                      </p:cBhvr>
                                    </p:animEffect>
                                  </p:childTnLst>
                                </p:cTn>
                              </p:par>
                            </p:childTnLst>
                          </p:cTn>
                        </p:par>
                        <p:par>
                          <p:cTn id="26" fill="hold" nodeType="afterGroup">
                            <p:stCondLst>
                              <p:cond delay="1000"/>
                            </p:stCondLst>
                            <p:childTnLst>
                              <p:par>
                                <p:cTn id="27" presetID="1" presetClass="entr" fill="hold" nodeType="afterEffect">
                                  <p:stCondLst>
                                    <p:cond delay="0"/>
                                  </p:stCondLst>
                                  <p:childTnLst>
                                    <p:set>
                                      <p:cBhvr additive="repl">
                                        <p:cTn id="28" dur="1" fill="hold">
                                          <p:stCondLst>
                                            <p:cond delay="0"/>
                                          </p:stCondLst>
                                        </p:cTn>
                                        <p:tgtEl>
                                          <p:spTgt spid="45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2"/>
          <p:cNvSpPr txBox="1">
            <a:spLocks noChangeArrowheads="1"/>
          </p:cNvSpPr>
          <p:nvPr/>
        </p:nvSpPr>
        <p:spPr bwMode="auto">
          <a:xfrm>
            <a:off x="-27467" y="0"/>
            <a:ext cx="9104313" cy="482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101600" indent="-96838">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rgbClr val="FFFFFF"/>
                </a:solidFill>
                <a:latin typeface="Times New Roman" pitchFamily="16" charset="0"/>
                <a:ea typeface="Microsoft YaHei" charset="-122"/>
              </a:defRPr>
            </a:lvl1pPr>
            <a:lvl2pPr>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rgbClr val="FFFFFF"/>
                </a:solidFill>
                <a:latin typeface="Times New Roman" pitchFamily="16" charset="0"/>
                <a:ea typeface="Microsoft YaHei" charset="-122"/>
              </a:defRPr>
            </a:lvl2pPr>
            <a:lvl3pPr>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rgbClr val="FFFFFF"/>
                </a:solidFill>
                <a:latin typeface="Times New Roman" pitchFamily="16" charset="0"/>
                <a:ea typeface="Microsoft YaHei" charset="-122"/>
              </a:defRPr>
            </a:lvl3pPr>
            <a:lvl4pPr>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rgbClr val="FFFFFF"/>
                </a:solidFill>
                <a:latin typeface="Times New Roman" pitchFamily="16" charset="0"/>
                <a:ea typeface="Microsoft YaHei" charset="-122"/>
              </a:defRPr>
            </a:lvl4pPr>
            <a:lvl5pPr>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rgbClr val="FFFFFF"/>
                </a:solidFill>
                <a:latin typeface="Times New Roman" pitchFamily="16" charset="0"/>
                <a:ea typeface="Microsoft YaHei" charset="-122"/>
              </a:defRPr>
            </a:lvl5pPr>
            <a:lvl6pPr marL="2514600" indent="-228600" defTabSz="449263" fontAlgn="base">
              <a:spcBef>
                <a:spcPct val="0"/>
              </a:spcBef>
              <a:spcAft>
                <a:spcPct val="0"/>
              </a:spcAft>
              <a:buClr>
                <a:srgbClr val="000000"/>
              </a:buClr>
              <a:buSzPct val="100000"/>
              <a:buFont typeface="Times New Roman" pitchFamily="16" charse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rgbClr val="FFFFFF"/>
                </a:solidFill>
                <a:latin typeface="Times New Roman" pitchFamily="16" charset="0"/>
                <a:ea typeface="Microsoft YaHei" charset="-122"/>
              </a:defRPr>
            </a:lvl6pPr>
            <a:lvl7pPr marL="2971800" indent="-228600" defTabSz="449263" fontAlgn="base">
              <a:spcBef>
                <a:spcPct val="0"/>
              </a:spcBef>
              <a:spcAft>
                <a:spcPct val="0"/>
              </a:spcAft>
              <a:buClr>
                <a:srgbClr val="000000"/>
              </a:buClr>
              <a:buSzPct val="100000"/>
              <a:buFont typeface="Times New Roman" pitchFamily="16" charse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rgbClr val="FFFFFF"/>
                </a:solidFill>
                <a:latin typeface="Times New Roman" pitchFamily="16" charset="0"/>
                <a:ea typeface="Microsoft YaHei" charset="-122"/>
              </a:defRPr>
            </a:lvl7pPr>
            <a:lvl8pPr marL="3429000" indent="-228600" defTabSz="449263" fontAlgn="base">
              <a:spcBef>
                <a:spcPct val="0"/>
              </a:spcBef>
              <a:spcAft>
                <a:spcPct val="0"/>
              </a:spcAft>
              <a:buClr>
                <a:srgbClr val="000000"/>
              </a:buClr>
              <a:buSzPct val="100000"/>
              <a:buFont typeface="Times New Roman" pitchFamily="16" charse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rgbClr val="FFFFFF"/>
                </a:solidFill>
                <a:latin typeface="Times New Roman" pitchFamily="16" charset="0"/>
                <a:ea typeface="Microsoft YaHei" charset="-122"/>
              </a:defRPr>
            </a:lvl8pPr>
            <a:lvl9pPr marL="3886200" indent="-228600" defTabSz="449263" fontAlgn="base">
              <a:spcBef>
                <a:spcPct val="0"/>
              </a:spcBef>
              <a:spcAft>
                <a:spcPct val="0"/>
              </a:spcAft>
              <a:buClr>
                <a:srgbClr val="000000"/>
              </a:buClr>
              <a:buSzPct val="100000"/>
              <a:buFont typeface="Times New Roman" pitchFamily="16" charse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rgbClr val="FFFFFF"/>
                </a:solidFill>
                <a:latin typeface="Times New Roman" pitchFamily="16" charset="0"/>
                <a:ea typeface="Microsoft YaHei" charset="-122"/>
              </a:defRPr>
            </a:lvl9pPr>
          </a:lstStyle>
          <a:p>
            <a:pPr>
              <a:lnSpc>
                <a:spcPct val="90000"/>
              </a:lnSpc>
              <a:spcBef>
                <a:spcPts val="500"/>
              </a:spcBef>
              <a:buClrTx/>
              <a:buFontTx/>
              <a:buNone/>
              <a:defRPr/>
            </a:pPr>
            <a:r>
              <a:rPr lang="es-ES" sz="1600" b="1" dirty="0">
                <a:solidFill>
                  <a:srgbClr val="000066"/>
                </a:solidFill>
                <a:effectLst>
                  <a:outerShdw blurRad="38100" dist="38100" dir="2700000" algn="tl">
                    <a:srgbClr val="C0C0C0"/>
                  </a:outerShdw>
                </a:effectLst>
                <a:latin typeface="Arial" charset="0"/>
              </a:rPr>
              <a:t> </a:t>
            </a:r>
            <a:r>
              <a:rPr lang="es-ES" sz="2800" dirty="0" smtClean="0">
                <a:solidFill>
                  <a:srgbClr val="000066"/>
                </a:solidFill>
                <a:effectLst>
                  <a:outerShdw blurRad="38100" dist="38100" dir="2700000" algn="tl">
                    <a:srgbClr val="C0C0C0"/>
                  </a:outerShdw>
                </a:effectLst>
                <a:latin typeface="Arial" panose="020B0604020202020204" pitchFamily="34" charset="0"/>
                <a:ea typeface="Cambria Math" panose="02040503050406030204" pitchFamily="18" charset="0"/>
                <a:cs typeface="Arial" panose="020B0604020202020204" pitchFamily="34" charset="0"/>
              </a:rPr>
              <a:t>L</a:t>
            </a:r>
            <a:r>
              <a:rPr lang="es-ES" sz="2800" dirty="0" smtClean="0">
                <a:solidFill>
                  <a:srgbClr val="000000"/>
                </a:solidFill>
                <a:latin typeface="Arial" panose="020B0604020202020204" pitchFamily="34" charset="0"/>
                <a:ea typeface="Cambria Math" panose="02040503050406030204" pitchFamily="18" charset="0"/>
                <a:cs typeface="Arial" panose="020B0604020202020204" pitchFamily="34" charset="0"/>
              </a:rPr>
              <a:t>a </a:t>
            </a:r>
            <a:r>
              <a:rPr lang="es-ES" sz="2800" i="1" dirty="0">
                <a:solidFill>
                  <a:srgbClr val="000000"/>
                </a:solidFill>
                <a:latin typeface="Arial" panose="020B0604020202020204" pitchFamily="34" charset="0"/>
                <a:ea typeface="Cambria Math" panose="02040503050406030204" pitchFamily="18" charset="0"/>
                <a:cs typeface="Arial" panose="020B0604020202020204" pitchFamily="34" charset="0"/>
              </a:rPr>
              <a:t>onda armónica</a:t>
            </a:r>
            <a:r>
              <a:rPr lang="es-ES" sz="2800" dirty="0">
                <a:solidFill>
                  <a:srgbClr val="000000"/>
                </a:solidFill>
                <a:latin typeface="Arial" panose="020B0604020202020204" pitchFamily="34" charset="0"/>
                <a:ea typeface="Cambria Math" panose="02040503050406030204" pitchFamily="18" charset="0"/>
                <a:cs typeface="Arial" panose="020B0604020202020204" pitchFamily="34" charset="0"/>
              </a:rPr>
              <a:t> puede expresarse como:</a:t>
            </a:r>
          </a:p>
        </p:txBody>
      </p:sp>
      <p:grpSp>
        <p:nvGrpSpPr>
          <p:cNvPr id="60422" name="Group 5"/>
          <p:cNvGrpSpPr>
            <a:grpSpLocks/>
          </p:cNvGrpSpPr>
          <p:nvPr/>
        </p:nvGrpSpPr>
        <p:grpSpPr bwMode="auto">
          <a:xfrm>
            <a:off x="107504" y="2382541"/>
            <a:ext cx="8969342" cy="4475459"/>
            <a:chOff x="1202" y="1888"/>
            <a:chExt cx="3550" cy="2331"/>
          </a:xfrm>
        </p:grpSpPr>
        <p:grpSp>
          <p:nvGrpSpPr>
            <p:cNvPr id="60423" name="Group 6"/>
            <p:cNvGrpSpPr>
              <a:grpSpLocks/>
            </p:cNvGrpSpPr>
            <p:nvPr/>
          </p:nvGrpSpPr>
          <p:grpSpPr bwMode="auto">
            <a:xfrm>
              <a:off x="1202" y="2076"/>
              <a:ext cx="3550" cy="1508"/>
              <a:chOff x="1202" y="2076"/>
              <a:chExt cx="3550" cy="1508"/>
            </a:xfrm>
          </p:grpSpPr>
          <p:sp>
            <p:nvSpPr>
              <p:cNvPr id="60438" name="Line 7"/>
              <p:cNvSpPr>
                <a:spLocks noChangeShapeType="1"/>
              </p:cNvSpPr>
              <p:nvPr/>
            </p:nvSpPr>
            <p:spPr bwMode="auto">
              <a:xfrm>
                <a:off x="1411" y="2218"/>
                <a:ext cx="5" cy="1366"/>
              </a:xfrm>
              <a:prstGeom prst="line">
                <a:avLst/>
              </a:prstGeom>
              <a:noFill/>
              <a:ln w="9360" cap="sq">
                <a:solidFill>
                  <a:srgbClr val="000000"/>
                </a:solidFill>
                <a:miter lim="800000"/>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pt-BR"/>
              </a:p>
            </p:txBody>
          </p:sp>
          <p:sp>
            <p:nvSpPr>
              <p:cNvPr id="60439" name="Line 8"/>
              <p:cNvSpPr>
                <a:spLocks noChangeShapeType="1"/>
              </p:cNvSpPr>
              <p:nvPr/>
            </p:nvSpPr>
            <p:spPr bwMode="auto">
              <a:xfrm>
                <a:off x="1337" y="3054"/>
                <a:ext cx="3411" cy="0"/>
              </a:xfrm>
              <a:prstGeom prst="line">
                <a:avLst/>
              </a:prstGeom>
              <a:noFill/>
              <a:ln w="9360" cap="sq">
                <a:solidFill>
                  <a:srgbClr val="000000"/>
                </a:solidFill>
                <a:miter lim="800000"/>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pt-BR"/>
              </a:p>
            </p:txBody>
          </p:sp>
          <p:sp>
            <p:nvSpPr>
              <p:cNvPr id="60440" name="Text Box 9"/>
              <p:cNvSpPr txBox="1">
                <a:spLocks noChangeArrowheads="1"/>
              </p:cNvSpPr>
              <p:nvPr/>
            </p:nvSpPr>
            <p:spPr bwMode="auto">
              <a:xfrm>
                <a:off x="1202" y="2076"/>
                <a:ext cx="226"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ctr" eaLnBrk="1" hangingPunct="1">
                  <a:spcBef>
                    <a:spcPts val="1000"/>
                  </a:spcBef>
                  <a:buClrTx/>
                  <a:buFontTx/>
                  <a:buNone/>
                </a:pPr>
                <a:r>
                  <a:rPr lang="es-ES" altLang="pt-BR" b="1" dirty="0" smtClean="0">
                    <a:solidFill>
                      <a:srgbClr val="000000"/>
                    </a:solidFill>
                    <a:latin typeface="Symbol" panose="05050102010706020507" pitchFamily="18" charset="2"/>
                    <a:sym typeface="Symbol"/>
                  </a:rPr>
                  <a:t></a:t>
                </a:r>
                <a:endParaRPr lang="es-ES" altLang="pt-BR" b="1" dirty="0">
                  <a:solidFill>
                    <a:srgbClr val="000000"/>
                  </a:solidFill>
                  <a:latin typeface="Symbol" panose="05050102010706020507" pitchFamily="18" charset="2"/>
                </a:endParaRPr>
              </a:p>
            </p:txBody>
          </p:sp>
          <p:sp>
            <p:nvSpPr>
              <p:cNvPr id="60441" name="Text Box 10"/>
              <p:cNvSpPr txBox="1">
                <a:spLocks noChangeArrowheads="1"/>
              </p:cNvSpPr>
              <p:nvPr/>
            </p:nvSpPr>
            <p:spPr bwMode="auto">
              <a:xfrm>
                <a:off x="4526" y="3049"/>
                <a:ext cx="226"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ctr" eaLnBrk="1" hangingPunct="1">
                  <a:spcBef>
                    <a:spcPts val="1000"/>
                  </a:spcBef>
                  <a:buClrTx/>
                  <a:buFontTx/>
                  <a:buNone/>
                </a:pPr>
                <a:r>
                  <a:rPr lang="es-ES" altLang="pt-BR" i="1" dirty="0">
                    <a:solidFill>
                      <a:srgbClr val="000000"/>
                    </a:solidFill>
                    <a:latin typeface="Cambria Math" panose="02040503050406030204" pitchFamily="18" charset="0"/>
                    <a:ea typeface="Cambria Math" panose="02040503050406030204" pitchFamily="18" charset="0"/>
                  </a:rPr>
                  <a:t>x</a:t>
                </a:r>
              </a:p>
            </p:txBody>
          </p:sp>
          <p:sp>
            <p:nvSpPr>
              <p:cNvPr id="60442" name="Text Box 11"/>
              <p:cNvSpPr txBox="1">
                <a:spLocks noChangeArrowheads="1"/>
              </p:cNvSpPr>
              <p:nvPr/>
            </p:nvSpPr>
            <p:spPr bwMode="auto">
              <a:xfrm>
                <a:off x="1211" y="3048"/>
                <a:ext cx="226"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ctr" eaLnBrk="1" hangingPunct="1">
                  <a:spcBef>
                    <a:spcPts val="1000"/>
                  </a:spcBef>
                  <a:buClrTx/>
                  <a:buFontTx/>
                  <a:buNone/>
                </a:pPr>
                <a:r>
                  <a:rPr lang="es-ES" altLang="pt-BR" b="1" i="1" dirty="0">
                    <a:solidFill>
                      <a:srgbClr val="000000"/>
                    </a:solidFill>
                    <a:latin typeface="Cambria Math" panose="02040503050406030204" pitchFamily="18" charset="0"/>
                    <a:ea typeface="Cambria Math" panose="02040503050406030204" pitchFamily="18" charset="0"/>
                  </a:rPr>
                  <a:t>O</a:t>
                </a:r>
              </a:p>
            </p:txBody>
          </p:sp>
        </p:grpSp>
        <p:grpSp>
          <p:nvGrpSpPr>
            <p:cNvPr id="60424" name="Group 12"/>
            <p:cNvGrpSpPr>
              <a:grpSpLocks/>
            </p:cNvGrpSpPr>
            <p:nvPr/>
          </p:nvGrpSpPr>
          <p:grpSpPr bwMode="auto">
            <a:xfrm>
              <a:off x="3300" y="2218"/>
              <a:ext cx="379" cy="837"/>
              <a:chOff x="3300" y="2218"/>
              <a:chExt cx="379" cy="837"/>
            </a:xfrm>
          </p:grpSpPr>
          <p:sp>
            <p:nvSpPr>
              <p:cNvPr id="60436" name="Line 13"/>
              <p:cNvSpPr>
                <a:spLocks noChangeShapeType="1"/>
              </p:cNvSpPr>
              <p:nvPr/>
            </p:nvSpPr>
            <p:spPr bwMode="auto">
              <a:xfrm>
                <a:off x="3316" y="2218"/>
                <a:ext cx="1" cy="837"/>
              </a:xfrm>
              <a:prstGeom prst="line">
                <a:avLst/>
              </a:prstGeom>
              <a:noFill/>
              <a:ln w="19080" cap="sq">
                <a:solidFill>
                  <a:schemeClr val="tx1"/>
                </a:solidFill>
                <a:prstDash val="dash"/>
                <a:miter lim="800000"/>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pt-BR"/>
              </a:p>
            </p:txBody>
          </p:sp>
          <mc:AlternateContent xmlns:mc="http://schemas.openxmlformats.org/markup-compatibility/2006" xmlns:a14="http://schemas.microsoft.com/office/drawing/2010/main">
            <mc:Choice Requires="a14">
              <p:sp>
                <p:nvSpPr>
                  <p:cNvPr id="60437" name="Text Box 14"/>
                  <p:cNvSpPr txBox="1">
                    <a:spLocks noChangeArrowheads="1"/>
                  </p:cNvSpPr>
                  <p:nvPr/>
                </p:nvSpPr>
                <p:spPr bwMode="auto">
                  <a:xfrm>
                    <a:off x="3300" y="2512"/>
                    <a:ext cx="379" cy="296"/>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3465A4"/>
                        </a:solidFill>
                        <a:round/>
                        <a:headEnd/>
                        <a:tailEnd/>
                      </a14:hiddenLine>
                    </a:ext>
                    <a:ext uri="{AF507438-7753-43E0-B8FC-AC1667EBCBE1}">
                      <a14:hiddenEffects>
                        <a:effectLst>
                          <a:outerShdw dist="35921" dir="2700000" algn="ctr" rotWithShape="0">
                            <a:srgbClr val="808080"/>
                          </a:outerShdw>
                        </a:effectLst>
                      </a14:hiddenEffects>
                    </a:ext>
                  </a:extLst>
                </p:spPr>
                <p:txBody>
                  <a:bodyPr wrap="square" lIns="18000" tIns="10800" rIns="18000" bIns="10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ctr" eaLnBrk="1" hangingPunct="1">
                      <a:spcBef>
                        <a:spcPts val="1000"/>
                      </a:spcBef>
                      <a:buClrTx/>
                      <a:buFontTx/>
                      <a:buNone/>
                    </a:pPr>
                    <a14:m>
                      <m:oMathPara xmlns:m="http://schemas.openxmlformats.org/officeDocument/2006/math">
                        <m:oMathParaPr>
                          <m:jc m:val="centerGroup"/>
                        </m:oMathParaPr>
                        <m:oMath xmlns:m="http://schemas.openxmlformats.org/officeDocument/2006/math">
                          <m:sSub>
                            <m:sSubPr>
                              <m:ctrlPr>
                                <a:rPr lang="es-ES" altLang="pt-BR" sz="2800" b="1" i="1" baseline="-25000" smtClean="0">
                                  <a:solidFill>
                                    <a:srgbClr val="000000"/>
                                  </a:solidFill>
                                  <a:latin typeface="Cambria Math" panose="02040503050406030204" pitchFamily="18" charset="0"/>
                                </a:rPr>
                              </m:ctrlPr>
                            </m:sSubPr>
                            <m:e>
                              <m:r>
                                <a:rPr lang="es-ES" altLang="pt-BR" sz="2800" b="1" i="1" baseline="-25000" smtClean="0">
                                  <a:solidFill>
                                    <a:srgbClr val="000000"/>
                                  </a:solidFill>
                                  <a:latin typeface="Cambria Math"/>
                                  <a:ea typeface="Cambria Math"/>
                                </a:rPr>
                                <m:t>𝜺</m:t>
                              </m:r>
                            </m:e>
                            <m:sub>
                              <m:r>
                                <a:rPr lang="es-ES" altLang="pt-BR" sz="2800" b="1" i="1" baseline="-25000" smtClean="0">
                                  <a:solidFill>
                                    <a:srgbClr val="000000"/>
                                  </a:solidFill>
                                  <a:latin typeface="Cambria Math"/>
                                </a:rPr>
                                <m:t>𝟎</m:t>
                              </m:r>
                            </m:sub>
                          </m:sSub>
                        </m:oMath>
                      </m:oMathPara>
                    </a14:m>
                    <a:endParaRPr lang="es-ES" altLang="pt-BR" sz="2800" b="1" baseline="-25000" dirty="0">
                      <a:solidFill>
                        <a:srgbClr val="000000"/>
                      </a:solidFill>
                      <a:latin typeface="Arial" panose="020B0604020202020204" pitchFamily="34" charset="0"/>
                    </a:endParaRPr>
                  </a:p>
                </p:txBody>
              </p:sp>
            </mc:Choice>
            <mc:Fallback xmlns="">
              <p:sp>
                <p:nvSpPr>
                  <p:cNvPr id="60437" name="Text Box 14"/>
                  <p:cNvSpPr txBox="1">
                    <a:spLocks noRot="1" noChangeAspect="1" noMove="1" noResize="1" noEditPoints="1" noAdjustHandles="1" noChangeArrowheads="1" noChangeShapeType="1" noTextEdit="1"/>
                  </p:cNvSpPr>
                  <p:nvPr/>
                </p:nvSpPr>
                <p:spPr bwMode="auto">
                  <a:xfrm>
                    <a:off x="3300" y="2512"/>
                    <a:ext cx="379" cy="296"/>
                  </a:xfrm>
                  <a:prstGeom prst="rect">
                    <a:avLst/>
                  </a:prstGeom>
                  <a:blipFill rotWithShape="1">
                    <a:blip r:embed="rId3"/>
                    <a:stretch>
                      <a:fillRect b="-34722"/>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s-AR">
                        <a:noFill/>
                      </a:rPr>
                      <a:t> </a:t>
                    </a:r>
                  </a:p>
                </p:txBody>
              </p:sp>
            </mc:Fallback>
          </mc:AlternateContent>
        </p:grpSp>
        <p:grpSp>
          <p:nvGrpSpPr>
            <p:cNvPr id="60425" name="Group 15"/>
            <p:cNvGrpSpPr>
              <a:grpSpLocks/>
            </p:cNvGrpSpPr>
            <p:nvPr/>
          </p:nvGrpSpPr>
          <p:grpSpPr bwMode="auto">
            <a:xfrm>
              <a:off x="1426" y="2332"/>
              <a:ext cx="1887" cy="1182"/>
              <a:chOff x="1426" y="2332"/>
              <a:chExt cx="1887" cy="1182"/>
            </a:xfrm>
          </p:grpSpPr>
          <p:sp>
            <p:nvSpPr>
              <p:cNvPr id="60429" name="Line 16"/>
              <p:cNvSpPr>
                <a:spLocks noChangeShapeType="1"/>
              </p:cNvSpPr>
              <p:nvPr/>
            </p:nvSpPr>
            <p:spPr bwMode="auto">
              <a:xfrm>
                <a:off x="2932" y="3063"/>
                <a:ext cx="0" cy="365"/>
              </a:xfrm>
              <a:prstGeom prst="line">
                <a:avLst/>
              </a:prstGeom>
              <a:noFill/>
              <a:ln w="9360" cap="sq">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pt-BR"/>
              </a:p>
            </p:txBody>
          </p:sp>
          <p:sp>
            <p:nvSpPr>
              <p:cNvPr id="60430" name="Line 17"/>
              <p:cNvSpPr>
                <a:spLocks noChangeShapeType="1"/>
              </p:cNvSpPr>
              <p:nvPr/>
            </p:nvSpPr>
            <p:spPr bwMode="auto">
              <a:xfrm>
                <a:off x="1426" y="3335"/>
                <a:ext cx="1503" cy="0"/>
              </a:xfrm>
              <a:prstGeom prst="line">
                <a:avLst/>
              </a:prstGeom>
              <a:noFill/>
              <a:ln w="12600" cap="sq">
                <a:solidFill>
                  <a:srgbClr val="FF9900"/>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pt-BR"/>
              </a:p>
            </p:txBody>
          </p:sp>
          <p:sp>
            <p:nvSpPr>
              <p:cNvPr id="60431" name="Text Box 18"/>
              <p:cNvSpPr txBox="1">
                <a:spLocks noChangeArrowheads="1"/>
              </p:cNvSpPr>
              <p:nvPr/>
            </p:nvSpPr>
            <p:spPr bwMode="auto">
              <a:xfrm>
                <a:off x="2011" y="3252"/>
                <a:ext cx="226" cy="262"/>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ctr" eaLnBrk="1" hangingPunct="1">
                  <a:spcBef>
                    <a:spcPts val="1000"/>
                  </a:spcBef>
                  <a:buClrTx/>
                  <a:buFontTx/>
                  <a:buNone/>
                </a:pPr>
                <a:r>
                  <a:rPr lang="es-ES" altLang="pt-BR" b="1" dirty="0">
                    <a:solidFill>
                      <a:srgbClr val="000000"/>
                    </a:solidFill>
                    <a:latin typeface="Symbol" panose="05050102010706020507" pitchFamily="18" charset="2"/>
                  </a:rPr>
                  <a:t></a:t>
                </a:r>
              </a:p>
            </p:txBody>
          </p:sp>
          <p:sp>
            <p:nvSpPr>
              <p:cNvPr id="60432" name="Line 19"/>
              <p:cNvSpPr>
                <a:spLocks noChangeShapeType="1"/>
              </p:cNvSpPr>
              <p:nvPr/>
            </p:nvSpPr>
            <p:spPr bwMode="auto">
              <a:xfrm>
                <a:off x="1538" y="2759"/>
                <a:ext cx="1504" cy="0"/>
              </a:xfrm>
              <a:prstGeom prst="line">
                <a:avLst/>
              </a:prstGeom>
              <a:noFill/>
              <a:ln w="12600" cap="sq">
                <a:solidFill>
                  <a:srgbClr val="FF9900"/>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pt-BR"/>
              </a:p>
            </p:txBody>
          </p:sp>
          <p:sp>
            <p:nvSpPr>
              <p:cNvPr id="60433" name="Text Box 20"/>
              <p:cNvSpPr txBox="1">
                <a:spLocks noChangeArrowheads="1"/>
              </p:cNvSpPr>
              <p:nvPr/>
            </p:nvSpPr>
            <p:spPr bwMode="auto">
              <a:xfrm>
                <a:off x="2247" y="2676"/>
                <a:ext cx="226" cy="262"/>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ctr" eaLnBrk="1" hangingPunct="1">
                  <a:spcBef>
                    <a:spcPts val="1000"/>
                  </a:spcBef>
                  <a:buClrTx/>
                  <a:buFontTx/>
                  <a:buNone/>
                </a:pPr>
                <a:r>
                  <a:rPr lang="es-ES" altLang="pt-BR" b="1" dirty="0">
                    <a:solidFill>
                      <a:srgbClr val="000000"/>
                    </a:solidFill>
                    <a:latin typeface="Symbol" panose="05050102010706020507" pitchFamily="18" charset="2"/>
                  </a:rPr>
                  <a:t></a:t>
                </a:r>
              </a:p>
            </p:txBody>
          </p:sp>
          <p:sp>
            <p:nvSpPr>
              <p:cNvPr id="60434" name="Line 21"/>
              <p:cNvSpPr>
                <a:spLocks noChangeShapeType="1"/>
              </p:cNvSpPr>
              <p:nvPr/>
            </p:nvSpPr>
            <p:spPr bwMode="auto">
              <a:xfrm>
                <a:off x="1811" y="2358"/>
                <a:ext cx="1502" cy="0"/>
              </a:xfrm>
              <a:prstGeom prst="line">
                <a:avLst/>
              </a:prstGeom>
              <a:noFill/>
              <a:ln w="12600" cap="sq">
                <a:solidFill>
                  <a:srgbClr val="FF9900"/>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pt-BR"/>
              </a:p>
            </p:txBody>
          </p:sp>
          <p:sp>
            <p:nvSpPr>
              <p:cNvPr id="60435" name="Text Box 22"/>
              <p:cNvSpPr txBox="1">
                <a:spLocks noChangeArrowheads="1"/>
              </p:cNvSpPr>
              <p:nvPr/>
            </p:nvSpPr>
            <p:spPr bwMode="auto">
              <a:xfrm>
                <a:off x="2521" y="2332"/>
                <a:ext cx="226" cy="262"/>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algn="ctr" eaLnBrk="1" hangingPunct="1">
                  <a:spcBef>
                    <a:spcPts val="1000"/>
                  </a:spcBef>
                  <a:buClrTx/>
                  <a:buFontTx/>
                  <a:buNone/>
                </a:pPr>
                <a:r>
                  <a:rPr lang="es-ES" altLang="pt-BR" b="1" dirty="0">
                    <a:solidFill>
                      <a:srgbClr val="000000"/>
                    </a:solidFill>
                    <a:latin typeface="Symbol" panose="05050102010706020507" pitchFamily="18" charset="2"/>
                  </a:rPr>
                  <a:t></a:t>
                </a:r>
              </a:p>
            </p:txBody>
          </p:sp>
        </p:grpSp>
        <p:grpSp>
          <p:nvGrpSpPr>
            <p:cNvPr id="60426" name="Group 23"/>
            <p:cNvGrpSpPr>
              <a:grpSpLocks/>
            </p:cNvGrpSpPr>
            <p:nvPr/>
          </p:nvGrpSpPr>
          <p:grpSpPr bwMode="auto">
            <a:xfrm>
              <a:off x="1426" y="1888"/>
              <a:ext cx="3008" cy="2331"/>
              <a:chOff x="1426" y="1888"/>
              <a:chExt cx="3008" cy="2331"/>
            </a:xfrm>
          </p:grpSpPr>
          <p:sp>
            <p:nvSpPr>
              <p:cNvPr id="60427" name="Freeform 24"/>
              <p:cNvSpPr>
                <a:spLocks noChangeArrowheads="1"/>
              </p:cNvSpPr>
              <p:nvPr/>
            </p:nvSpPr>
            <p:spPr bwMode="auto">
              <a:xfrm flipV="1">
                <a:off x="1426" y="1888"/>
                <a:ext cx="1499" cy="2321"/>
              </a:xfrm>
              <a:custGeom>
                <a:avLst/>
                <a:gdLst>
                  <a:gd name="T0" fmla="*/ 0 w 1287"/>
                  <a:gd name="T1" fmla="*/ 18745890 h 1120"/>
                  <a:gd name="T2" fmla="*/ 999 w 1287"/>
                  <a:gd name="T3" fmla="*/ 18745890 h 1120"/>
                  <a:gd name="T4" fmla="*/ 1897 w 1287"/>
                  <a:gd name="T5" fmla="*/ 18745890 h 1120"/>
                  <a:gd name="T6" fmla="*/ 0 60000 65536"/>
                  <a:gd name="T7" fmla="*/ 0 60000 65536"/>
                  <a:gd name="T8" fmla="*/ 0 60000 65536"/>
                </a:gdLst>
                <a:ahLst/>
                <a:cxnLst>
                  <a:cxn ang="T6">
                    <a:pos x="T0" y="T1"/>
                  </a:cxn>
                  <a:cxn ang="T7">
                    <a:pos x="T2" y="T3"/>
                  </a:cxn>
                  <a:cxn ang="T8">
                    <a:pos x="T4" y="T5"/>
                  </a:cxn>
                </a:cxnLst>
                <a:rect l="0" t="0" r="r" b="b"/>
                <a:pathLst>
                  <a:path w="1287" h="1120">
                    <a:moveTo>
                      <a:pt x="0" y="560"/>
                    </a:moveTo>
                    <a:cubicBezTo>
                      <a:pt x="158" y="773"/>
                      <a:pt x="348" y="1120"/>
                      <a:pt x="679" y="560"/>
                    </a:cubicBezTo>
                    <a:cubicBezTo>
                      <a:pt x="1010" y="0"/>
                      <a:pt x="1208" y="473"/>
                      <a:pt x="1287" y="560"/>
                    </a:cubicBezTo>
                  </a:path>
                </a:pathLst>
              </a:custGeom>
              <a:noFill/>
              <a:ln w="38160" cap="flat">
                <a:solidFill>
                  <a:srgbClr val="CC33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p>
            </p:txBody>
          </p:sp>
          <p:sp>
            <p:nvSpPr>
              <p:cNvPr id="60428" name="Freeform 25"/>
              <p:cNvSpPr>
                <a:spLocks noChangeArrowheads="1"/>
              </p:cNvSpPr>
              <p:nvPr/>
            </p:nvSpPr>
            <p:spPr bwMode="auto">
              <a:xfrm flipV="1">
                <a:off x="2925" y="1898"/>
                <a:ext cx="1509" cy="2321"/>
              </a:xfrm>
              <a:custGeom>
                <a:avLst/>
                <a:gdLst>
                  <a:gd name="T0" fmla="*/ 0 w 1287"/>
                  <a:gd name="T1" fmla="*/ 18745890 h 1120"/>
                  <a:gd name="T2" fmla="*/ 999 w 1287"/>
                  <a:gd name="T3" fmla="*/ 18745890 h 1120"/>
                  <a:gd name="T4" fmla="*/ 1897 w 1287"/>
                  <a:gd name="T5" fmla="*/ 18745890 h 1120"/>
                  <a:gd name="T6" fmla="*/ 0 60000 65536"/>
                  <a:gd name="T7" fmla="*/ 0 60000 65536"/>
                  <a:gd name="T8" fmla="*/ 0 60000 65536"/>
                </a:gdLst>
                <a:ahLst/>
                <a:cxnLst>
                  <a:cxn ang="T6">
                    <a:pos x="T0" y="T1"/>
                  </a:cxn>
                  <a:cxn ang="T7">
                    <a:pos x="T2" y="T3"/>
                  </a:cxn>
                  <a:cxn ang="T8">
                    <a:pos x="T4" y="T5"/>
                  </a:cxn>
                </a:cxnLst>
                <a:rect l="0" t="0" r="r" b="b"/>
                <a:pathLst>
                  <a:path w="1287" h="1120">
                    <a:moveTo>
                      <a:pt x="0" y="560"/>
                    </a:moveTo>
                    <a:cubicBezTo>
                      <a:pt x="158" y="773"/>
                      <a:pt x="348" y="1120"/>
                      <a:pt x="679" y="560"/>
                    </a:cubicBezTo>
                    <a:cubicBezTo>
                      <a:pt x="1010" y="0"/>
                      <a:pt x="1208" y="473"/>
                      <a:pt x="1287" y="560"/>
                    </a:cubicBezTo>
                  </a:path>
                </a:pathLst>
              </a:custGeom>
              <a:noFill/>
              <a:ln w="38160" cap="flat">
                <a:solidFill>
                  <a:srgbClr val="CC33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p>
            </p:txBody>
          </p:sp>
        </p:grpSp>
      </p:grpSp>
      <mc:AlternateContent xmlns:mc="http://schemas.openxmlformats.org/markup-compatibility/2006" xmlns:a14="http://schemas.microsoft.com/office/drawing/2010/main">
        <mc:Choice Requires="a14">
          <p:sp>
            <p:nvSpPr>
              <p:cNvPr id="2" name="1 CuadroTexto"/>
              <p:cNvSpPr txBox="1"/>
              <p:nvPr/>
            </p:nvSpPr>
            <p:spPr>
              <a:xfrm>
                <a:off x="-27466" y="980728"/>
                <a:ext cx="9171466" cy="10307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AR" sz="3200" i="1" smtClean="0">
                          <a:solidFill>
                            <a:schemeClr val="tx1"/>
                          </a:solidFill>
                          <a:latin typeface="Cambria Math"/>
                          <a:ea typeface="Cambria Math"/>
                        </a:rPr>
                        <m:t>𝜉</m:t>
                      </m:r>
                      <m:d>
                        <m:dPr>
                          <m:ctrlPr>
                            <a:rPr lang="es-ES" sz="3200" b="0" i="1" smtClean="0">
                              <a:solidFill>
                                <a:schemeClr val="tx1"/>
                              </a:solidFill>
                              <a:latin typeface="Cambria Math" panose="02040503050406030204" pitchFamily="18" charset="0"/>
                              <a:ea typeface="Cambria Math"/>
                            </a:rPr>
                          </m:ctrlPr>
                        </m:dPr>
                        <m:e>
                          <m:r>
                            <a:rPr lang="es-ES" sz="3200" b="0" i="1" smtClean="0">
                              <a:solidFill>
                                <a:schemeClr val="tx1"/>
                              </a:solidFill>
                              <a:latin typeface="Cambria Math"/>
                              <a:ea typeface="Cambria Math"/>
                            </a:rPr>
                            <m:t>𝑥</m:t>
                          </m:r>
                          <m:r>
                            <a:rPr lang="es-ES" sz="3200" b="0" i="1" smtClean="0">
                              <a:solidFill>
                                <a:schemeClr val="tx1"/>
                              </a:solidFill>
                              <a:latin typeface="Cambria Math"/>
                              <a:ea typeface="Cambria Math"/>
                            </a:rPr>
                            <m:t>,</m:t>
                          </m:r>
                          <m:r>
                            <a:rPr lang="es-ES" sz="3200" b="0" i="1" smtClean="0">
                              <a:solidFill>
                                <a:schemeClr val="tx1"/>
                              </a:solidFill>
                              <a:latin typeface="Cambria Math"/>
                              <a:ea typeface="Cambria Math"/>
                            </a:rPr>
                            <m:t>𝑡</m:t>
                          </m:r>
                        </m:e>
                      </m:d>
                      <m:r>
                        <a:rPr lang="es-ES" sz="3200" b="0" i="1" smtClean="0">
                          <a:solidFill>
                            <a:schemeClr val="tx1"/>
                          </a:solidFill>
                          <a:latin typeface="Cambria Math"/>
                          <a:ea typeface="Cambria Math"/>
                        </a:rPr>
                        <m:t>=</m:t>
                      </m:r>
                      <m:sSub>
                        <m:sSubPr>
                          <m:ctrlPr>
                            <a:rPr lang="es-ES" sz="3200" b="0" i="1" smtClean="0">
                              <a:solidFill>
                                <a:schemeClr val="tx1"/>
                              </a:solidFill>
                              <a:latin typeface="Cambria Math" panose="02040503050406030204" pitchFamily="18" charset="0"/>
                              <a:ea typeface="Cambria Math"/>
                            </a:rPr>
                          </m:ctrlPr>
                        </m:sSubPr>
                        <m:e>
                          <m:r>
                            <a:rPr lang="es-ES" sz="3200" b="0" i="1" smtClean="0">
                              <a:solidFill>
                                <a:schemeClr val="tx1"/>
                              </a:solidFill>
                              <a:latin typeface="Cambria Math"/>
                              <a:ea typeface="Cambria Math"/>
                            </a:rPr>
                            <m:t>𝜉</m:t>
                          </m:r>
                        </m:e>
                        <m:sub>
                          <m:r>
                            <a:rPr lang="es-ES" sz="3200" b="0" i="1" smtClean="0">
                              <a:solidFill>
                                <a:schemeClr val="tx1"/>
                              </a:solidFill>
                              <a:latin typeface="Cambria Math"/>
                              <a:ea typeface="Cambria Math"/>
                            </a:rPr>
                            <m:t>0</m:t>
                          </m:r>
                        </m:sub>
                      </m:sSub>
                      <m:r>
                        <a:rPr lang="es-ES" sz="3200" b="0" i="1" smtClean="0">
                          <a:solidFill>
                            <a:schemeClr val="tx1"/>
                          </a:solidFill>
                          <a:latin typeface="Cambria Math"/>
                          <a:ea typeface="Cambria Math"/>
                        </a:rPr>
                        <m:t>𝑠𝑒𝑛</m:t>
                      </m:r>
                      <m:d>
                        <m:dPr>
                          <m:begChr m:val="["/>
                          <m:endChr m:val="]"/>
                          <m:ctrlPr>
                            <a:rPr lang="es-ES" sz="3200" b="0" i="1" smtClean="0">
                              <a:solidFill>
                                <a:schemeClr val="tx1"/>
                              </a:solidFill>
                              <a:latin typeface="Cambria Math" panose="02040503050406030204" pitchFamily="18" charset="0"/>
                              <a:ea typeface="Cambria Math"/>
                            </a:rPr>
                          </m:ctrlPr>
                        </m:dPr>
                        <m:e>
                          <m:r>
                            <a:rPr lang="es-ES" sz="3200" b="0" i="1" smtClean="0">
                              <a:solidFill>
                                <a:schemeClr val="tx1"/>
                              </a:solidFill>
                              <a:latin typeface="Cambria Math"/>
                              <a:ea typeface="Cambria Math"/>
                            </a:rPr>
                            <m:t>𝑘</m:t>
                          </m:r>
                          <m:d>
                            <m:dPr>
                              <m:ctrlPr>
                                <a:rPr lang="es-ES" sz="3200" b="0" i="1" smtClean="0">
                                  <a:solidFill>
                                    <a:schemeClr val="tx1"/>
                                  </a:solidFill>
                                  <a:latin typeface="Cambria Math" panose="02040503050406030204" pitchFamily="18" charset="0"/>
                                  <a:ea typeface="Cambria Math"/>
                                </a:rPr>
                              </m:ctrlPr>
                            </m:dPr>
                            <m:e>
                              <m:r>
                                <a:rPr lang="es-ES" sz="3200" b="0" i="1" smtClean="0">
                                  <a:solidFill>
                                    <a:schemeClr val="tx1"/>
                                  </a:solidFill>
                                  <a:latin typeface="Cambria Math"/>
                                  <a:ea typeface="Cambria Math"/>
                                </a:rPr>
                                <m:t>𝑥</m:t>
                              </m:r>
                              <m:r>
                                <a:rPr lang="es-ES" sz="3200" b="0" i="1" smtClean="0">
                                  <a:solidFill>
                                    <a:schemeClr val="tx1"/>
                                  </a:solidFill>
                                  <a:latin typeface="Cambria Math"/>
                                  <a:ea typeface="Cambria Math"/>
                                </a:rPr>
                                <m:t>−</m:t>
                              </m:r>
                              <m:r>
                                <a:rPr lang="es-ES" sz="3200" b="0" i="1" smtClean="0">
                                  <a:solidFill>
                                    <a:schemeClr val="tx1"/>
                                  </a:solidFill>
                                  <a:latin typeface="Cambria Math"/>
                                  <a:ea typeface="Cambria Math"/>
                                </a:rPr>
                                <m:t>𝑣𝑡</m:t>
                              </m:r>
                            </m:e>
                          </m:d>
                        </m:e>
                      </m:d>
                      <m:r>
                        <a:rPr lang="es-ES" sz="3200" b="0" i="1" smtClean="0">
                          <a:solidFill>
                            <a:schemeClr val="tx1"/>
                          </a:solidFill>
                          <a:latin typeface="Cambria Math"/>
                          <a:ea typeface="Cambria Math"/>
                        </a:rPr>
                        <m:t>=</m:t>
                      </m:r>
                      <m:sSub>
                        <m:sSubPr>
                          <m:ctrlPr>
                            <a:rPr lang="es-ES" sz="3200" i="1">
                              <a:solidFill>
                                <a:schemeClr val="tx1"/>
                              </a:solidFill>
                              <a:latin typeface="Cambria Math" panose="02040503050406030204" pitchFamily="18" charset="0"/>
                              <a:ea typeface="Cambria Math"/>
                            </a:rPr>
                          </m:ctrlPr>
                        </m:sSubPr>
                        <m:e>
                          <m:r>
                            <a:rPr lang="es-ES" sz="3200" i="1" smtClean="0">
                              <a:solidFill>
                                <a:schemeClr val="tx1"/>
                              </a:solidFill>
                              <a:latin typeface="Cambria Math"/>
                              <a:ea typeface="Cambria Math"/>
                            </a:rPr>
                            <m:t>𝜉</m:t>
                          </m:r>
                        </m:e>
                        <m:sub>
                          <m:r>
                            <a:rPr lang="es-ES" sz="3200" i="1">
                              <a:solidFill>
                                <a:schemeClr val="tx1"/>
                              </a:solidFill>
                              <a:latin typeface="Cambria Math"/>
                              <a:ea typeface="Cambria Math"/>
                            </a:rPr>
                            <m:t>0</m:t>
                          </m:r>
                        </m:sub>
                      </m:sSub>
                      <m:r>
                        <a:rPr lang="es-ES" sz="3200" i="1">
                          <a:solidFill>
                            <a:schemeClr val="tx1"/>
                          </a:solidFill>
                          <a:latin typeface="Cambria Math"/>
                          <a:ea typeface="Cambria Math"/>
                        </a:rPr>
                        <m:t>𝑠𝑒𝑛</m:t>
                      </m:r>
                      <m:d>
                        <m:dPr>
                          <m:begChr m:val="["/>
                          <m:endChr m:val="]"/>
                          <m:ctrlPr>
                            <a:rPr lang="es-ES" sz="3200" i="1">
                              <a:solidFill>
                                <a:schemeClr val="tx1"/>
                              </a:solidFill>
                              <a:latin typeface="Cambria Math" panose="02040503050406030204" pitchFamily="18" charset="0"/>
                              <a:ea typeface="Cambria Math"/>
                            </a:rPr>
                          </m:ctrlPr>
                        </m:dPr>
                        <m:e>
                          <m:f>
                            <m:fPr>
                              <m:ctrlPr>
                                <a:rPr lang="es-ES" sz="3200" i="1" smtClean="0">
                                  <a:solidFill>
                                    <a:schemeClr val="tx1"/>
                                  </a:solidFill>
                                  <a:latin typeface="Cambria Math" panose="02040503050406030204" pitchFamily="18" charset="0"/>
                                  <a:ea typeface="Cambria Math"/>
                                </a:rPr>
                              </m:ctrlPr>
                            </m:fPr>
                            <m:num>
                              <m:r>
                                <a:rPr lang="es-ES" sz="3200" b="0" i="1" smtClean="0">
                                  <a:solidFill>
                                    <a:schemeClr val="tx1"/>
                                  </a:solidFill>
                                  <a:latin typeface="Cambria Math"/>
                                  <a:ea typeface="Cambria Math"/>
                                </a:rPr>
                                <m:t>2</m:t>
                              </m:r>
                              <m:r>
                                <a:rPr lang="es-ES" sz="3200" b="0" i="1" smtClean="0">
                                  <a:solidFill>
                                    <a:schemeClr val="tx1"/>
                                  </a:solidFill>
                                  <a:latin typeface="Cambria Math"/>
                                  <a:ea typeface="Cambria Math"/>
                                </a:rPr>
                                <m:t>𝜋</m:t>
                              </m:r>
                            </m:num>
                            <m:den>
                              <m:r>
                                <a:rPr lang="es-ES" sz="3200" i="1" smtClean="0">
                                  <a:solidFill>
                                    <a:schemeClr val="tx1"/>
                                  </a:solidFill>
                                  <a:latin typeface="Cambria Math"/>
                                  <a:ea typeface="Cambria Math"/>
                                </a:rPr>
                                <m:t>𝜆</m:t>
                              </m:r>
                            </m:den>
                          </m:f>
                          <m:d>
                            <m:dPr>
                              <m:ctrlPr>
                                <a:rPr lang="es-ES" sz="3200" i="1">
                                  <a:solidFill>
                                    <a:schemeClr val="tx1"/>
                                  </a:solidFill>
                                  <a:latin typeface="Cambria Math" panose="02040503050406030204" pitchFamily="18" charset="0"/>
                                  <a:ea typeface="Cambria Math"/>
                                </a:rPr>
                              </m:ctrlPr>
                            </m:dPr>
                            <m:e>
                              <m:r>
                                <a:rPr lang="es-ES" sz="3200" i="1">
                                  <a:solidFill>
                                    <a:schemeClr val="tx1"/>
                                  </a:solidFill>
                                  <a:latin typeface="Cambria Math"/>
                                  <a:ea typeface="Cambria Math"/>
                                </a:rPr>
                                <m:t>𝑥</m:t>
                              </m:r>
                              <m:r>
                                <a:rPr lang="es-ES" sz="3200" i="1">
                                  <a:solidFill>
                                    <a:schemeClr val="tx1"/>
                                  </a:solidFill>
                                  <a:latin typeface="Cambria Math"/>
                                  <a:ea typeface="Cambria Math"/>
                                </a:rPr>
                                <m:t>−</m:t>
                              </m:r>
                              <m:r>
                                <a:rPr lang="es-ES" sz="3200" i="1">
                                  <a:solidFill>
                                    <a:schemeClr val="tx1"/>
                                  </a:solidFill>
                                  <a:latin typeface="Cambria Math"/>
                                  <a:ea typeface="Cambria Math"/>
                                </a:rPr>
                                <m:t>𝑣𝑡</m:t>
                              </m:r>
                            </m:e>
                          </m:d>
                        </m:e>
                      </m:d>
                    </m:oMath>
                  </m:oMathPara>
                </a14:m>
                <a:endParaRPr lang="es-AR" sz="3200" dirty="0"/>
              </a:p>
            </p:txBody>
          </p:sp>
        </mc:Choice>
        <mc:Fallback xmlns="">
          <p:sp>
            <p:nvSpPr>
              <p:cNvPr id="2" name="1 CuadroTexto"/>
              <p:cNvSpPr txBox="1">
                <a:spLocks noRot="1" noChangeAspect="1" noMove="1" noResize="1" noEditPoints="1" noAdjustHandles="1" noChangeArrowheads="1" noChangeShapeType="1" noTextEdit="1"/>
              </p:cNvSpPr>
              <p:nvPr/>
            </p:nvSpPr>
            <p:spPr>
              <a:xfrm>
                <a:off x="-27466" y="980728"/>
                <a:ext cx="9171466" cy="1030795"/>
              </a:xfrm>
              <a:prstGeom prst="rect">
                <a:avLst/>
              </a:prstGeom>
              <a:blipFill rotWithShape="1">
                <a:blip r:embed="rId4"/>
                <a:stretch>
                  <a:fillRect/>
                </a:stretch>
              </a:blipFill>
            </p:spPr>
            <p:txBody>
              <a:bodyPr/>
              <a:lstStyle/>
              <a:p>
                <a:r>
                  <a:rPr lang="es-AR">
                    <a:noFill/>
                  </a:rPr>
                  <a:t> </a:t>
                </a:r>
              </a:p>
            </p:txBody>
          </p:sp>
        </mc:Fallback>
      </mc:AlternateContent>
      <p:sp>
        <p:nvSpPr>
          <p:cNvPr id="25" name="Line 13"/>
          <p:cNvSpPr>
            <a:spLocks noChangeShapeType="1"/>
          </p:cNvSpPr>
          <p:nvPr/>
        </p:nvSpPr>
        <p:spPr bwMode="auto">
          <a:xfrm>
            <a:off x="1689153" y="2996952"/>
            <a:ext cx="2527" cy="1607018"/>
          </a:xfrm>
          <a:prstGeom prst="line">
            <a:avLst/>
          </a:prstGeom>
          <a:noFill/>
          <a:ln w="19080" cap="sq">
            <a:solidFill>
              <a:schemeClr val="tx1"/>
            </a:solidFill>
            <a:prstDash val="dash"/>
            <a:miter lim="800000"/>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pt-BR"/>
          </a:p>
        </p:txBody>
      </p:sp>
      <p:sp>
        <p:nvSpPr>
          <p:cNvPr id="26" name="Line 13"/>
          <p:cNvSpPr>
            <a:spLocks noChangeShapeType="1"/>
          </p:cNvSpPr>
          <p:nvPr/>
        </p:nvSpPr>
        <p:spPr bwMode="auto">
          <a:xfrm>
            <a:off x="5436096" y="3429000"/>
            <a:ext cx="806" cy="1174970"/>
          </a:xfrm>
          <a:prstGeom prst="line">
            <a:avLst/>
          </a:prstGeom>
          <a:noFill/>
          <a:ln w="41275" cap="sq" cmpd="sng">
            <a:solidFill>
              <a:schemeClr val="tx1"/>
            </a:solidFill>
            <a:prstDash val="solid"/>
            <a:miter lim="800000"/>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pt-B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460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
          <p:cNvSpPr>
            <a:spLocks noChangeArrowheads="1"/>
          </p:cNvSpPr>
          <p:nvPr/>
        </p:nvSpPr>
        <p:spPr bwMode="auto">
          <a:xfrm>
            <a:off x="-88461" y="-31597"/>
            <a:ext cx="9250363" cy="6858000"/>
          </a:xfrm>
          <a:prstGeom prst="rect">
            <a:avLst/>
          </a:prstGeom>
          <a:solidFill>
            <a:srgbClr val="FFFFFF"/>
          </a:solidFill>
          <a:ln w="28440" cap="sq">
            <a:solidFill>
              <a:srgbClr val="6699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altLang="pt-BR" dirty="0"/>
          </a:p>
        </p:txBody>
      </p:sp>
      <p:sp>
        <p:nvSpPr>
          <p:cNvPr id="47106" name="Text Box 2"/>
          <p:cNvSpPr txBox="1">
            <a:spLocks noChangeArrowheads="1"/>
          </p:cNvSpPr>
          <p:nvPr/>
        </p:nvSpPr>
        <p:spPr bwMode="auto">
          <a:xfrm>
            <a:off x="-35460" y="2558281"/>
            <a:ext cx="5615571" cy="426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eaLnBrk="0" hangingPunc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lnSpc>
                <a:spcPct val="90000"/>
              </a:lnSpc>
              <a:spcBef>
                <a:spcPts val="500"/>
              </a:spcBef>
              <a:buClr>
                <a:srgbClr val="000066"/>
              </a:buClr>
            </a:pPr>
            <a:r>
              <a:rPr lang="es-ES" altLang="pt-BR" dirty="0">
                <a:solidFill>
                  <a:srgbClr val="000000"/>
                </a:solidFill>
                <a:latin typeface="Arial" panose="020B0604020202020204" pitchFamily="34" charset="0"/>
                <a:cs typeface="Arial" panose="020B0604020202020204" pitchFamily="34" charset="0"/>
              </a:rPr>
              <a:t>Como además hemos visto que:</a:t>
            </a:r>
          </a:p>
        </p:txBody>
      </p:sp>
      <p:sp>
        <p:nvSpPr>
          <p:cNvPr id="47107" name="Text Box 3"/>
          <p:cNvSpPr txBox="1">
            <a:spLocks noChangeArrowheads="1"/>
          </p:cNvSpPr>
          <p:nvPr/>
        </p:nvSpPr>
        <p:spPr bwMode="auto">
          <a:xfrm>
            <a:off x="-107950" y="4627562"/>
            <a:ext cx="9250363" cy="426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101600" indent="-96838" eaLnBrk="0" hangingPunc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101600" algn="l"/>
                <a:tab pos="549275"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lnSpc>
                <a:spcPct val="90000"/>
              </a:lnSpc>
              <a:spcBef>
                <a:spcPts val="500"/>
              </a:spcBef>
              <a:buClrTx/>
              <a:buFontTx/>
              <a:buNone/>
            </a:pPr>
            <a:r>
              <a:rPr lang="es-ES" altLang="pt-BR" dirty="0">
                <a:solidFill>
                  <a:srgbClr val="000000"/>
                </a:solidFill>
              </a:rPr>
              <a:t>  </a:t>
            </a:r>
            <a:r>
              <a:rPr lang="es-ES" altLang="pt-BR" dirty="0">
                <a:solidFill>
                  <a:srgbClr val="000000"/>
                </a:solidFill>
                <a:latin typeface="Arial" panose="020B0604020202020204" pitchFamily="34" charset="0"/>
                <a:cs typeface="Arial" panose="020B0604020202020204" pitchFamily="34" charset="0"/>
              </a:rPr>
              <a:t>La onda armónica puede también expresarse como:</a:t>
            </a:r>
          </a:p>
        </p:txBody>
      </p:sp>
      <p:graphicFrame>
        <p:nvGraphicFramePr>
          <p:cNvPr id="47108" name="Object 4"/>
          <p:cNvGraphicFramePr>
            <a:graphicFrameLocks noChangeAspect="1"/>
          </p:cNvGraphicFramePr>
          <p:nvPr>
            <p:extLst>
              <p:ext uri="{D42A27DB-BD31-4B8C-83A1-F6EECF244321}">
                <p14:modId xmlns:p14="http://schemas.microsoft.com/office/powerpoint/2010/main" val="3983691120"/>
              </p:ext>
            </p:extLst>
          </p:nvPr>
        </p:nvGraphicFramePr>
        <p:xfrm>
          <a:off x="1403648" y="3141663"/>
          <a:ext cx="2847180" cy="1150937"/>
        </p:xfrm>
        <a:graphic>
          <a:graphicData uri="http://schemas.openxmlformats.org/presentationml/2006/ole">
            <mc:AlternateContent xmlns:mc="http://schemas.openxmlformats.org/markup-compatibility/2006">
              <mc:Choice xmlns:v="urn:schemas-microsoft-com:vml" Requires="v">
                <p:oleObj spid="_x0000_s61869" r:id="rId4" imgW="874134" imgH="392688" progId="">
                  <p:embed/>
                </p:oleObj>
              </mc:Choice>
              <mc:Fallback>
                <p:oleObj r:id="rId4" imgW="874134" imgH="392688" progId="">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648" y="3141663"/>
                        <a:ext cx="2847180" cy="1150937"/>
                      </a:xfrm>
                      <a:prstGeom prst="rect">
                        <a:avLst/>
                      </a:prstGeom>
                      <a:noFill/>
                      <a:ln>
                        <a:noFill/>
                      </a:ln>
                      <a:effectLst/>
                      <a:extLst/>
                    </p:spPr>
                  </p:pic>
                </p:oleObj>
              </mc:Fallback>
            </mc:AlternateContent>
          </a:graphicData>
        </a:graphic>
      </p:graphicFrame>
      <p:grpSp>
        <p:nvGrpSpPr>
          <p:cNvPr id="47110" name="Group 6"/>
          <p:cNvGrpSpPr>
            <a:grpSpLocks/>
          </p:cNvGrpSpPr>
          <p:nvPr/>
        </p:nvGrpSpPr>
        <p:grpSpPr bwMode="auto">
          <a:xfrm>
            <a:off x="5364088" y="3213100"/>
            <a:ext cx="3778325" cy="1109663"/>
            <a:chOff x="3968" y="2024"/>
            <a:chExt cx="1475" cy="699"/>
          </a:xfrm>
        </p:grpSpPr>
        <mc:AlternateContent xmlns:mc="http://schemas.openxmlformats.org/markup-compatibility/2006" xmlns:a14="http://schemas.microsoft.com/office/drawing/2010/main">
          <mc:Choice Requires="a14">
            <p:sp>
              <p:nvSpPr>
                <p:cNvPr id="61456" name="Text Box 10"/>
                <p:cNvSpPr txBox="1">
                  <a:spLocks noChangeArrowheads="1"/>
                </p:cNvSpPr>
                <p:nvPr/>
              </p:nvSpPr>
              <p:spPr bwMode="auto">
                <a:xfrm>
                  <a:off x="4002" y="2024"/>
                  <a:ext cx="1137" cy="292"/>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3465A4"/>
                      </a:solidFill>
                      <a:round/>
                      <a:headEnd/>
                      <a:tailEnd/>
                    </a14:hiddenLine>
                  </a:ext>
                  <a:ext uri="{AF507438-7753-43E0-B8FC-AC1667EBCBE1}">
                    <a14:hiddenEffects>
                      <a:effectLst>
                        <a:outerShdw dist="35921" dir="2700000" algn="ctr" rotWithShape="0">
                          <a:srgbClr val="808080"/>
                        </a:outerShdw>
                      </a:effectLst>
                    </a14:hiddenEffects>
                  </a:ext>
                </a:extLst>
              </p:spPr>
              <p:txBody>
                <a:bodyPr wrap="squar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875"/>
                    </a:spcBef>
                    <a:buClrTx/>
                    <a:buFontTx/>
                    <a:buNone/>
                  </a:pPr>
                  <a14:m>
                    <m:oMath xmlns:m="http://schemas.openxmlformats.org/officeDocument/2006/math">
                      <m:r>
                        <a:rPr lang="es-ES" altLang="pt-BR" b="0" i="1" smtClean="0">
                          <a:solidFill>
                            <a:srgbClr val="000000"/>
                          </a:solidFill>
                          <a:latin typeface="Cambria Math"/>
                        </a:rPr>
                        <m:t>𝑇</m:t>
                      </m:r>
                      <m:r>
                        <a:rPr lang="es-ES" altLang="pt-BR" b="0" i="1" smtClean="0">
                          <a:solidFill>
                            <a:srgbClr val="000000"/>
                          </a:solidFill>
                          <a:latin typeface="Cambria Math"/>
                        </a:rPr>
                        <m:t> </m:t>
                      </m:r>
                      <m:d>
                        <m:dPr>
                          <m:begChr m:val="["/>
                          <m:endChr m:val="]"/>
                          <m:ctrlPr>
                            <a:rPr lang="es-ES" altLang="pt-BR" b="0" i="1" smtClean="0">
                              <a:solidFill>
                                <a:srgbClr val="000000"/>
                              </a:solidFill>
                              <a:latin typeface="Cambria Math" panose="02040503050406030204" pitchFamily="18" charset="0"/>
                            </a:rPr>
                          </m:ctrlPr>
                        </m:dPr>
                        <m:e>
                          <m:r>
                            <a:rPr lang="es-ES" altLang="pt-BR" b="0" i="1" smtClean="0">
                              <a:solidFill>
                                <a:srgbClr val="000000"/>
                              </a:solidFill>
                              <a:latin typeface="Cambria Math"/>
                            </a:rPr>
                            <m:t>𝑠</m:t>
                          </m:r>
                        </m:e>
                      </m:d>
                    </m:oMath>
                  </a14:m>
                  <a:r>
                    <a:rPr lang="es-ES" altLang="pt-BR" dirty="0" smtClean="0">
                      <a:solidFill>
                        <a:srgbClr val="000000"/>
                      </a:solidFill>
                      <a:latin typeface="Arial" panose="020B0604020202020204" pitchFamily="34" charset="0"/>
                      <a:cs typeface="Arial" panose="020B0604020202020204" pitchFamily="34" charset="0"/>
                    </a:rPr>
                    <a:t>: Periodo</a:t>
                  </a:r>
                  <a:endParaRPr lang="es-ES" altLang="pt-BR" dirty="0">
                    <a:solidFill>
                      <a:srgbClr val="000000"/>
                    </a:solidFill>
                    <a:latin typeface="Arial" panose="020B0604020202020204" pitchFamily="34" charset="0"/>
                    <a:cs typeface="Arial" panose="020B0604020202020204" pitchFamily="34" charset="0"/>
                  </a:endParaRPr>
                </a:p>
              </p:txBody>
            </p:sp>
          </mc:Choice>
          <mc:Fallback xmlns="">
            <p:sp>
              <p:nvSpPr>
                <p:cNvPr id="61456" name="Text Box 10"/>
                <p:cNvSpPr txBox="1">
                  <a:spLocks noRot="1" noChangeAspect="1" noMove="1" noResize="1" noEditPoints="1" noAdjustHandles="1" noChangeArrowheads="1" noChangeShapeType="1" noTextEdit="1"/>
                </p:cNvSpPr>
                <p:nvPr/>
              </p:nvSpPr>
              <p:spPr bwMode="auto">
                <a:xfrm>
                  <a:off x="4002" y="2024"/>
                  <a:ext cx="1137" cy="292"/>
                </a:xfrm>
                <a:prstGeom prst="rect">
                  <a:avLst/>
                </a:prstGeom>
                <a:blipFill>
                  <a:blip r:embed="rId6"/>
                  <a:stretch>
                    <a:fillRect l="-628" t="-9211" b="-30263"/>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457" name="Text Box 11"/>
                <p:cNvSpPr txBox="1">
                  <a:spLocks noChangeArrowheads="1"/>
                </p:cNvSpPr>
                <p:nvPr/>
              </p:nvSpPr>
              <p:spPr bwMode="auto">
                <a:xfrm>
                  <a:off x="3968" y="2431"/>
                  <a:ext cx="1475" cy="292"/>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3465A4"/>
                      </a:solidFill>
                      <a:round/>
                      <a:headEnd/>
                      <a:tailEnd/>
                    </a14:hiddenLine>
                  </a:ext>
                  <a:ext uri="{AF507438-7753-43E0-B8FC-AC1667EBCBE1}">
                    <a14:hiddenEffects>
                      <a:effectLst>
                        <a:outerShdw dist="35921" dir="2700000" algn="ctr" rotWithShape="0">
                          <a:srgbClr val="808080"/>
                        </a:outerShdw>
                      </a:effectLst>
                    </a14:hiddenEffects>
                  </a:ext>
                </a:extLst>
              </p:spPr>
              <p:txBody>
                <a:bodyPr wrap="squar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875"/>
                    </a:spcBef>
                    <a:buClrTx/>
                    <a:buFontTx/>
                    <a:buNone/>
                  </a:pPr>
                  <a14:m>
                    <m:oMath xmlns:m="http://schemas.openxmlformats.org/officeDocument/2006/math">
                      <m:r>
                        <a:rPr lang="es-ES" altLang="pt-BR" b="0" i="1" smtClean="0">
                          <a:solidFill>
                            <a:srgbClr val="000000"/>
                          </a:solidFill>
                          <a:latin typeface="Cambria Math"/>
                        </a:rPr>
                        <m:t>𝑓</m:t>
                      </m:r>
                      <m:r>
                        <a:rPr lang="es-ES" altLang="pt-BR" b="0" i="1" smtClean="0">
                          <a:solidFill>
                            <a:srgbClr val="000000"/>
                          </a:solidFill>
                          <a:latin typeface="Cambria Math"/>
                        </a:rPr>
                        <m:t> </m:t>
                      </m:r>
                      <m:d>
                        <m:dPr>
                          <m:begChr m:val="["/>
                          <m:endChr m:val="]"/>
                          <m:ctrlPr>
                            <a:rPr lang="es-ES" altLang="pt-BR" b="0" i="1" smtClean="0">
                              <a:solidFill>
                                <a:srgbClr val="000000"/>
                              </a:solidFill>
                              <a:latin typeface="Cambria Math" panose="02040503050406030204" pitchFamily="18" charset="0"/>
                            </a:rPr>
                          </m:ctrlPr>
                        </m:dPr>
                        <m:e>
                          <m:r>
                            <a:rPr lang="es-ES" altLang="pt-BR" b="0" i="1" smtClean="0">
                              <a:solidFill>
                                <a:srgbClr val="000000"/>
                              </a:solidFill>
                              <a:latin typeface="Cambria Math"/>
                            </a:rPr>
                            <m:t>𝐻𝑧</m:t>
                          </m:r>
                        </m:e>
                      </m:d>
                    </m:oMath>
                  </a14:m>
                  <a:r>
                    <a:rPr lang="es-ES" altLang="pt-BR" dirty="0" smtClean="0">
                      <a:solidFill>
                        <a:srgbClr val="000000"/>
                      </a:solidFill>
                      <a:latin typeface="Arial" panose="020B0604020202020204" pitchFamily="34" charset="0"/>
                      <a:cs typeface="Arial" panose="020B0604020202020204" pitchFamily="34" charset="0"/>
                    </a:rPr>
                    <a:t>: Frecuencia</a:t>
                  </a:r>
                  <a:endParaRPr lang="es-ES" altLang="pt-BR" dirty="0">
                    <a:solidFill>
                      <a:srgbClr val="000000"/>
                    </a:solidFill>
                    <a:latin typeface="Arial" panose="020B0604020202020204" pitchFamily="34" charset="0"/>
                    <a:cs typeface="Arial" panose="020B0604020202020204" pitchFamily="34" charset="0"/>
                  </a:endParaRPr>
                </a:p>
              </p:txBody>
            </p:sp>
          </mc:Choice>
          <mc:Fallback xmlns="">
            <p:sp>
              <p:nvSpPr>
                <p:cNvPr id="61457" name="Text Box 11"/>
                <p:cNvSpPr txBox="1">
                  <a:spLocks noRot="1" noChangeAspect="1" noMove="1" noResize="1" noEditPoints="1" noAdjustHandles="1" noChangeArrowheads="1" noChangeShapeType="1" noTextEdit="1"/>
                </p:cNvSpPr>
                <p:nvPr/>
              </p:nvSpPr>
              <p:spPr bwMode="auto">
                <a:xfrm>
                  <a:off x="3968" y="2431"/>
                  <a:ext cx="1475" cy="292"/>
                </a:xfrm>
                <a:prstGeom prst="rect">
                  <a:avLst/>
                </a:prstGeom>
                <a:blipFill>
                  <a:blip r:embed="rId7"/>
                  <a:stretch>
                    <a:fillRect l="-1452" t="-9211" b="-30263"/>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noFill/>
                    </a:rPr>
                    <a:t> </a:t>
                  </a:r>
                </a:p>
              </p:txBody>
            </p:sp>
          </mc:Fallback>
        </mc:AlternateContent>
      </p:grpSp>
      <p:sp>
        <p:nvSpPr>
          <p:cNvPr id="47116" name="Text Box 12"/>
          <p:cNvSpPr txBox="1">
            <a:spLocks noChangeArrowheads="1"/>
          </p:cNvSpPr>
          <p:nvPr/>
        </p:nvSpPr>
        <p:spPr bwMode="auto">
          <a:xfrm>
            <a:off x="-107950" y="74613"/>
            <a:ext cx="9250363" cy="426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eaLnBrk="0" hangingPunc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lnSpc>
                <a:spcPct val="90000"/>
              </a:lnSpc>
              <a:spcBef>
                <a:spcPts val="500"/>
              </a:spcBef>
              <a:buClr>
                <a:srgbClr val="000066"/>
              </a:buClr>
            </a:pPr>
            <a:r>
              <a:rPr lang="es-ES" altLang="pt-BR" dirty="0">
                <a:solidFill>
                  <a:srgbClr val="000000"/>
                </a:solidFill>
                <a:latin typeface="Arial" panose="020B0604020202020204" pitchFamily="34" charset="0"/>
                <a:cs typeface="Arial" panose="020B0604020202020204" pitchFamily="34" charset="0"/>
              </a:rPr>
              <a:t>La ecuación de la onda armónica también puede escribirse como:</a:t>
            </a:r>
          </a:p>
        </p:txBody>
      </p:sp>
      <p:sp>
        <p:nvSpPr>
          <p:cNvPr id="47118" name="Text Box 14"/>
          <p:cNvSpPr txBox="1">
            <a:spLocks noChangeArrowheads="1"/>
          </p:cNvSpPr>
          <p:nvPr/>
        </p:nvSpPr>
        <p:spPr bwMode="auto">
          <a:xfrm>
            <a:off x="-107950" y="1574800"/>
            <a:ext cx="1366838" cy="427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187325" indent="-182563" eaLnBrk="0" hangingPunct="0">
              <a:tabLst>
                <a:tab pos="187325" algn="l"/>
                <a:tab pos="635000" algn="l"/>
                <a:tab pos="1084263" algn="l"/>
                <a:tab pos="1533525" algn="l"/>
                <a:tab pos="1982788" algn="l"/>
                <a:tab pos="2432050" algn="l"/>
                <a:tab pos="2881313" algn="l"/>
                <a:tab pos="3330575" algn="l"/>
                <a:tab pos="3779838" algn="l"/>
                <a:tab pos="4229100" algn="l"/>
                <a:tab pos="4678363" algn="l"/>
                <a:tab pos="5127625" algn="l"/>
                <a:tab pos="5576888" algn="l"/>
                <a:tab pos="6026150" algn="l"/>
                <a:tab pos="6475413" algn="l"/>
                <a:tab pos="6924675" algn="l"/>
                <a:tab pos="7373938" algn="l"/>
                <a:tab pos="7823200" algn="l"/>
                <a:tab pos="8272463" algn="l"/>
                <a:tab pos="8721725" algn="l"/>
                <a:tab pos="9170988"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187325" algn="l"/>
                <a:tab pos="635000" algn="l"/>
                <a:tab pos="1084263" algn="l"/>
                <a:tab pos="1533525" algn="l"/>
                <a:tab pos="1982788" algn="l"/>
                <a:tab pos="2432050" algn="l"/>
                <a:tab pos="2881313" algn="l"/>
                <a:tab pos="3330575" algn="l"/>
                <a:tab pos="3779838" algn="l"/>
                <a:tab pos="4229100" algn="l"/>
                <a:tab pos="4678363" algn="l"/>
                <a:tab pos="5127625" algn="l"/>
                <a:tab pos="5576888" algn="l"/>
                <a:tab pos="6026150" algn="l"/>
                <a:tab pos="6475413" algn="l"/>
                <a:tab pos="6924675" algn="l"/>
                <a:tab pos="7373938" algn="l"/>
                <a:tab pos="7823200" algn="l"/>
                <a:tab pos="8272463" algn="l"/>
                <a:tab pos="8721725" algn="l"/>
                <a:tab pos="9170988"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187325" algn="l"/>
                <a:tab pos="635000" algn="l"/>
                <a:tab pos="1084263" algn="l"/>
                <a:tab pos="1533525" algn="l"/>
                <a:tab pos="1982788" algn="l"/>
                <a:tab pos="2432050" algn="l"/>
                <a:tab pos="2881313" algn="l"/>
                <a:tab pos="3330575" algn="l"/>
                <a:tab pos="3779838" algn="l"/>
                <a:tab pos="4229100" algn="l"/>
                <a:tab pos="4678363" algn="l"/>
                <a:tab pos="5127625" algn="l"/>
                <a:tab pos="5576888" algn="l"/>
                <a:tab pos="6026150" algn="l"/>
                <a:tab pos="6475413" algn="l"/>
                <a:tab pos="6924675" algn="l"/>
                <a:tab pos="7373938" algn="l"/>
                <a:tab pos="7823200" algn="l"/>
                <a:tab pos="8272463" algn="l"/>
                <a:tab pos="8721725" algn="l"/>
                <a:tab pos="9170988"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187325" algn="l"/>
                <a:tab pos="635000" algn="l"/>
                <a:tab pos="1084263" algn="l"/>
                <a:tab pos="1533525" algn="l"/>
                <a:tab pos="1982788" algn="l"/>
                <a:tab pos="2432050" algn="l"/>
                <a:tab pos="2881313" algn="l"/>
                <a:tab pos="3330575" algn="l"/>
                <a:tab pos="3779838" algn="l"/>
                <a:tab pos="4229100" algn="l"/>
                <a:tab pos="4678363" algn="l"/>
                <a:tab pos="5127625" algn="l"/>
                <a:tab pos="5576888" algn="l"/>
                <a:tab pos="6026150" algn="l"/>
                <a:tab pos="6475413" algn="l"/>
                <a:tab pos="6924675" algn="l"/>
                <a:tab pos="7373938" algn="l"/>
                <a:tab pos="7823200" algn="l"/>
                <a:tab pos="8272463" algn="l"/>
                <a:tab pos="8721725" algn="l"/>
                <a:tab pos="9170988"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187325" algn="l"/>
                <a:tab pos="635000" algn="l"/>
                <a:tab pos="1084263" algn="l"/>
                <a:tab pos="1533525" algn="l"/>
                <a:tab pos="1982788" algn="l"/>
                <a:tab pos="2432050" algn="l"/>
                <a:tab pos="2881313" algn="l"/>
                <a:tab pos="3330575" algn="l"/>
                <a:tab pos="3779838" algn="l"/>
                <a:tab pos="4229100" algn="l"/>
                <a:tab pos="4678363" algn="l"/>
                <a:tab pos="5127625" algn="l"/>
                <a:tab pos="5576888" algn="l"/>
                <a:tab pos="6026150" algn="l"/>
                <a:tab pos="6475413" algn="l"/>
                <a:tab pos="6924675" algn="l"/>
                <a:tab pos="7373938" algn="l"/>
                <a:tab pos="7823200" algn="l"/>
                <a:tab pos="8272463" algn="l"/>
                <a:tab pos="8721725" algn="l"/>
                <a:tab pos="9170988"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187325" algn="l"/>
                <a:tab pos="635000" algn="l"/>
                <a:tab pos="1084263" algn="l"/>
                <a:tab pos="1533525" algn="l"/>
                <a:tab pos="1982788" algn="l"/>
                <a:tab pos="2432050" algn="l"/>
                <a:tab pos="2881313" algn="l"/>
                <a:tab pos="3330575" algn="l"/>
                <a:tab pos="3779838" algn="l"/>
                <a:tab pos="4229100" algn="l"/>
                <a:tab pos="4678363" algn="l"/>
                <a:tab pos="5127625" algn="l"/>
                <a:tab pos="5576888" algn="l"/>
                <a:tab pos="6026150" algn="l"/>
                <a:tab pos="6475413" algn="l"/>
                <a:tab pos="6924675" algn="l"/>
                <a:tab pos="7373938" algn="l"/>
                <a:tab pos="7823200" algn="l"/>
                <a:tab pos="8272463" algn="l"/>
                <a:tab pos="8721725" algn="l"/>
                <a:tab pos="9170988"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187325" algn="l"/>
                <a:tab pos="635000" algn="l"/>
                <a:tab pos="1084263" algn="l"/>
                <a:tab pos="1533525" algn="l"/>
                <a:tab pos="1982788" algn="l"/>
                <a:tab pos="2432050" algn="l"/>
                <a:tab pos="2881313" algn="l"/>
                <a:tab pos="3330575" algn="l"/>
                <a:tab pos="3779838" algn="l"/>
                <a:tab pos="4229100" algn="l"/>
                <a:tab pos="4678363" algn="l"/>
                <a:tab pos="5127625" algn="l"/>
                <a:tab pos="5576888" algn="l"/>
                <a:tab pos="6026150" algn="l"/>
                <a:tab pos="6475413" algn="l"/>
                <a:tab pos="6924675" algn="l"/>
                <a:tab pos="7373938" algn="l"/>
                <a:tab pos="7823200" algn="l"/>
                <a:tab pos="8272463" algn="l"/>
                <a:tab pos="8721725" algn="l"/>
                <a:tab pos="9170988"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187325" algn="l"/>
                <a:tab pos="635000" algn="l"/>
                <a:tab pos="1084263" algn="l"/>
                <a:tab pos="1533525" algn="l"/>
                <a:tab pos="1982788" algn="l"/>
                <a:tab pos="2432050" algn="l"/>
                <a:tab pos="2881313" algn="l"/>
                <a:tab pos="3330575" algn="l"/>
                <a:tab pos="3779838" algn="l"/>
                <a:tab pos="4229100" algn="l"/>
                <a:tab pos="4678363" algn="l"/>
                <a:tab pos="5127625" algn="l"/>
                <a:tab pos="5576888" algn="l"/>
                <a:tab pos="6026150" algn="l"/>
                <a:tab pos="6475413" algn="l"/>
                <a:tab pos="6924675" algn="l"/>
                <a:tab pos="7373938" algn="l"/>
                <a:tab pos="7823200" algn="l"/>
                <a:tab pos="8272463" algn="l"/>
                <a:tab pos="8721725" algn="l"/>
                <a:tab pos="9170988"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187325" algn="l"/>
                <a:tab pos="635000" algn="l"/>
                <a:tab pos="1084263" algn="l"/>
                <a:tab pos="1533525" algn="l"/>
                <a:tab pos="1982788" algn="l"/>
                <a:tab pos="2432050" algn="l"/>
                <a:tab pos="2881313" algn="l"/>
                <a:tab pos="3330575" algn="l"/>
                <a:tab pos="3779838" algn="l"/>
                <a:tab pos="4229100" algn="l"/>
                <a:tab pos="4678363" algn="l"/>
                <a:tab pos="5127625" algn="l"/>
                <a:tab pos="5576888" algn="l"/>
                <a:tab pos="6026150" algn="l"/>
                <a:tab pos="6475413" algn="l"/>
                <a:tab pos="6924675" algn="l"/>
                <a:tab pos="7373938" algn="l"/>
                <a:tab pos="7823200" algn="l"/>
                <a:tab pos="8272463" algn="l"/>
                <a:tab pos="8721725" algn="l"/>
                <a:tab pos="9170988"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lnSpc>
                <a:spcPct val="90000"/>
              </a:lnSpc>
              <a:spcBef>
                <a:spcPts val="500"/>
              </a:spcBef>
              <a:buClrTx/>
              <a:buFontTx/>
              <a:buNone/>
            </a:pPr>
            <a:r>
              <a:rPr lang="es-ES" altLang="pt-BR" dirty="0">
                <a:solidFill>
                  <a:srgbClr val="000000"/>
                </a:solidFill>
                <a:latin typeface="Arial" panose="020B0604020202020204" pitchFamily="34" charset="0"/>
                <a:cs typeface="Arial" panose="020B0604020202020204" pitchFamily="34" charset="0"/>
              </a:rPr>
              <a:t>Donde:</a:t>
            </a:r>
          </a:p>
        </p:txBody>
      </p:sp>
      <p:sp>
        <p:nvSpPr>
          <p:cNvPr id="47120" name="Text Box 16"/>
          <p:cNvSpPr txBox="1">
            <a:spLocks noChangeArrowheads="1"/>
          </p:cNvSpPr>
          <p:nvPr/>
        </p:nvSpPr>
        <p:spPr bwMode="auto">
          <a:xfrm>
            <a:off x="4250828" y="1684441"/>
            <a:ext cx="4065588"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875"/>
              </a:spcBef>
              <a:buClrTx/>
              <a:buFontTx/>
              <a:buNone/>
            </a:pPr>
            <a:r>
              <a:rPr lang="es-ES" altLang="pt-BR" dirty="0">
                <a:solidFill>
                  <a:srgbClr val="000000"/>
                </a:solidFill>
                <a:latin typeface="Arial" panose="020B0604020202020204" pitchFamily="34" charset="0"/>
                <a:cs typeface="Arial" panose="020B0604020202020204" pitchFamily="34" charset="0"/>
              </a:rPr>
              <a:t>Frecuencia angular</a:t>
            </a:r>
          </a:p>
        </p:txBody>
      </p:sp>
      <mc:AlternateContent xmlns:mc="http://schemas.openxmlformats.org/markup-compatibility/2006" xmlns:a14="http://schemas.microsoft.com/office/drawing/2010/main">
        <mc:Choice Requires="a14">
          <p:sp>
            <p:nvSpPr>
              <p:cNvPr id="18" name="17 CuadroTexto"/>
              <p:cNvSpPr txBox="1"/>
              <p:nvPr/>
            </p:nvSpPr>
            <p:spPr>
              <a:xfrm>
                <a:off x="2016132" y="764704"/>
                <a:ext cx="4785541"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AR" sz="3200" i="1" smtClean="0">
                          <a:solidFill>
                            <a:schemeClr val="tx1"/>
                          </a:solidFill>
                          <a:latin typeface="Cambria Math"/>
                          <a:ea typeface="Cambria Math"/>
                        </a:rPr>
                        <m:t>𝜉</m:t>
                      </m:r>
                      <m:d>
                        <m:dPr>
                          <m:ctrlPr>
                            <a:rPr lang="es-ES" sz="3200" b="0" i="1" smtClean="0">
                              <a:solidFill>
                                <a:schemeClr val="tx1"/>
                              </a:solidFill>
                              <a:latin typeface="Cambria Math" panose="02040503050406030204" pitchFamily="18" charset="0"/>
                              <a:ea typeface="Cambria Math"/>
                            </a:rPr>
                          </m:ctrlPr>
                        </m:dPr>
                        <m:e>
                          <m:r>
                            <a:rPr lang="es-ES" sz="3200" b="0" i="1" smtClean="0">
                              <a:solidFill>
                                <a:schemeClr val="tx1"/>
                              </a:solidFill>
                              <a:latin typeface="Cambria Math"/>
                              <a:ea typeface="Cambria Math"/>
                            </a:rPr>
                            <m:t>𝑥</m:t>
                          </m:r>
                          <m:r>
                            <a:rPr lang="es-ES" sz="3200" b="0" i="1" smtClean="0">
                              <a:solidFill>
                                <a:schemeClr val="tx1"/>
                              </a:solidFill>
                              <a:latin typeface="Cambria Math"/>
                              <a:ea typeface="Cambria Math"/>
                            </a:rPr>
                            <m:t>,</m:t>
                          </m:r>
                          <m:r>
                            <a:rPr lang="es-ES" sz="3200" b="0" i="1" smtClean="0">
                              <a:solidFill>
                                <a:schemeClr val="tx1"/>
                              </a:solidFill>
                              <a:latin typeface="Cambria Math"/>
                              <a:ea typeface="Cambria Math"/>
                            </a:rPr>
                            <m:t>𝑡</m:t>
                          </m:r>
                        </m:e>
                      </m:d>
                      <m:r>
                        <a:rPr lang="es-ES" sz="3200" b="0" i="1" smtClean="0">
                          <a:solidFill>
                            <a:schemeClr val="tx1"/>
                          </a:solidFill>
                          <a:latin typeface="Cambria Math"/>
                          <a:ea typeface="Cambria Math"/>
                        </a:rPr>
                        <m:t>=</m:t>
                      </m:r>
                      <m:sSub>
                        <m:sSubPr>
                          <m:ctrlPr>
                            <a:rPr lang="es-ES" sz="3200" i="1">
                              <a:solidFill>
                                <a:schemeClr val="tx1"/>
                              </a:solidFill>
                              <a:latin typeface="Cambria Math" panose="02040503050406030204" pitchFamily="18" charset="0"/>
                              <a:ea typeface="Cambria Math"/>
                            </a:rPr>
                          </m:ctrlPr>
                        </m:sSubPr>
                        <m:e>
                          <m:r>
                            <a:rPr lang="es-ES" sz="3200" i="1" smtClean="0">
                              <a:solidFill>
                                <a:schemeClr val="tx1"/>
                              </a:solidFill>
                              <a:latin typeface="Cambria Math"/>
                              <a:ea typeface="Cambria Math"/>
                            </a:rPr>
                            <m:t>𝜉</m:t>
                          </m:r>
                        </m:e>
                        <m:sub>
                          <m:r>
                            <a:rPr lang="es-ES" sz="3200" i="1">
                              <a:solidFill>
                                <a:schemeClr val="tx1"/>
                              </a:solidFill>
                              <a:latin typeface="Cambria Math"/>
                              <a:ea typeface="Cambria Math"/>
                            </a:rPr>
                            <m:t>0</m:t>
                          </m:r>
                        </m:sub>
                      </m:sSub>
                      <m:r>
                        <a:rPr lang="es-ES" sz="3200" b="0" i="1" smtClean="0">
                          <a:solidFill>
                            <a:schemeClr val="tx1"/>
                          </a:solidFill>
                          <a:latin typeface="Cambria Math"/>
                          <a:ea typeface="Cambria Math"/>
                        </a:rPr>
                        <m:t> </m:t>
                      </m:r>
                      <m:r>
                        <a:rPr lang="es-ES" sz="3200" i="1">
                          <a:solidFill>
                            <a:schemeClr val="tx1"/>
                          </a:solidFill>
                          <a:latin typeface="Cambria Math"/>
                          <a:ea typeface="Cambria Math"/>
                        </a:rPr>
                        <m:t>𝑠𝑒𝑛</m:t>
                      </m:r>
                      <m:d>
                        <m:dPr>
                          <m:ctrlPr>
                            <a:rPr lang="es-ES" sz="3200" i="1">
                              <a:solidFill>
                                <a:schemeClr val="tx1"/>
                              </a:solidFill>
                              <a:latin typeface="Cambria Math" panose="02040503050406030204" pitchFamily="18" charset="0"/>
                              <a:ea typeface="Cambria Math"/>
                            </a:rPr>
                          </m:ctrlPr>
                        </m:dPr>
                        <m:e>
                          <m:r>
                            <a:rPr lang="es-ES" sz="3200" i="1">
                              <a:solidFill>
                                <a:schemeClr val="tx1"/>
                              </a:solidFill>
                              <a:latin typeface="Cambria Math"/>
                              <a:ea typeface="Cambria Math"/>
                            </a:rPr>
                            <m:t>𝑘𝑥</m:t>
                          </m:r>
                          <m:r>
                            <a:rPr lang="es-ES" sz="3200" i="1">
                              <a:solidFill>
                                <a:schemeClr val="tx1"/>
                              </a:solidFill>
                              <a:latin typeface="Cambria Math"/>
                              <a:ea typeface="Cambria Math"/>
                            </a:rPr>
                            <m:t>−</m:t>
                          </m:r>
                          <m:r>
                            <a:rPr lang="es-ES" sz="3200" i="1">
                              <a:solidFill>
                                <a:schemeClr val="tx1"/>
                              </a:solidFill>
                              <a:latin typeface="Cambria Math"/>
                              <a:ea typeface="Cambria Math"/>
                            </a:rPr>
                            <m:t>𝜔</m:t>
                          </m:r>
                          <m:r>
                            <a:rPr lang="es-ES" sz="3200" i="1">
                              <a:solidFill>
                                <a:schemeClr val="tx1"/>
                              </a:solidFill>
                              <a:latin typeface="Cambria Math"/>
                              <a:ea typeface="Cambria Math"/>
                            </a:rPr>
                            <m:t>𝑡</m:t>
                          </m:r>
                        </m:e>
                      </m:d>
                    </m:oMath>
                  </m:oMathPara>
                </a14:m>
                <a:endParaRPr lang="es-AR" sz="3200" dirty="0"/>
              </a:p>
            </p:txBody>
          </p:sp>
        </mc:Choice>
        <mc:Fallback xmlns="">
          <p:sp>
            <p:nvSpPr>
              <p:cNvPr id="18" name="17 CuadroTexto"/>
              <p:cNvSpPr txBox="1">
                <a:spLocks noRot="1" noChangeAspect="1" noMove="1" noResize="1" noEditPoints="1" noAdjustHandles="1" noChangeArrowheads="1" noChangeShapeType="1" noTextEdit="1"/>
              </p:cNvSpPr>
              <p:nvPr/>
            </p:nvSpPr>
            <p:spPr>
              <a:xfrm>
                <a:off x="2016132" y="764704"/>
                <a:ext cx="4785541" cy="584775"/>
              </a:xfrm>
              <a:prstGeom prst="rect">
                <a:avLst/>
              </a:prstGeom>
              <a:blipFill rotWithShape="1">
                <a:blip r:embed="rId8"/>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19" name="18 CuadroTexto"/>
              <p:cNvSpPr txBox="1"/>
              <p:nvPr/>
            </p:nvSpPr>
            <p:spPr>
              <a:xfrm>
                <a:off x="1674819" y="5517232"/>
                <a:ext cx="5245346" cy="9950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AR" sz="3200" i="1" smtClean="0">
                          <a:solidFill>
                            <a:schemeClr val="tx1"/>
                          </a:solidFill>
                          <a:latin typeface="Cambria Math"/>
                          <a:ea typeface="Cambria Math"/>
                        </a:rPr>
                        <m:t>𝜉</m:t>
                      </m:r>
                      <m:d>
                        <m:dPr>
                          <m:ctrlPr>
                            <a:rPr lang="es-ES" sz="3200" b="0" i="1" smtClean="0">
                              <a:solidFill>
                                <a:schemeClr val="tx1"/>
                              </a:solidFill>
                              <a:latin typeface="Cambria Math" panose="02040503050406030204" pitchFamily="18" charset="0"/>
                              <a:ea typeface="Cambria Math"/>
                            </a:rPr>
                          </m:ctrlPr>
                        </m:dPr>
                        <m:e>
                          <m:r>
                            <a:rPr lang="es-ES" sz="3200" b="0" i="1" smtClean="0">
                              <a:solidFill>
                                <a:schemeClr val="tx1"/>
                              </a:solidFill>
                              <a:latin typeface="Cambria Math"/>
                              <a:ea typeface="Cambria Math"/>
                            </a:rPr>
                            <m:t>𝑥</m:t>
                          </m:r>
                          <m:r>
                            <a:rPr lang="es-ES" sz="3200" b="0" i="1" smtClean="0">
                              <a:solidFill>
                                <a:schemeClr val="tx1"/>
                              </a:solidFill>
                              <a:latin typeface="Cambria Math"/>
                              <a:ea typeface="Cambria Math"/>
                            </a:rPr>
                            <m:t>,</m:t>
                          </m:r>
                          <m:r>
                            <a:rPr lang="es-ES" sz="3200" b="0" i="1" smtClean="0">
                              <a:solidFill>
                                <a:schemeClr val="tx1"/>
                              </a:solidFill>
                              <a:latin typeface="Cambria Math"/>
                              <a:ea typeface="Cambria Math"/>
                            </a:rPr>
                            <m:t>𝑡</m:t>
                          </m:r>
                        </m:e>
                      </m:d>
                      <m:r>
                        <a:rPr lang="es-ES" sz="3200" b="0" i="1" smtClean="0">
                          <a:solidFill>
                            <a:schemeClr val="tx1"/>
                          </a:solidFill>
                          <a:latin typeface="Cambria Math"/>
                          <a:ea typeface="Cambria Math"/>
                        </a:rPr>
                        <m:t>=</m:t>
                      </m:r>
                      <m:sSub>
                        <m:sSubPr>
                          <m:ctrlPr>
                            <a:rPr lang="es-ES" sz="3200" i="1">
                              <a:solidFill>
                                <a:schemeClr val="tx1"/>
                              </a:solidFill>
                              <a:latin typeface="Cambria Math" panose="02040503050406030204" pitchFamily="18" charset="0"/>
                              <a:ea typeface="Cambria Math"/>
                            </a:rPr>
                          </m:ctrlPr>
                        </m:sSubPr>
                        <m:e>
                          <m:r>
                            <a:rPr lang="es-ES" sz="3200" i="1" smtClean="0">
                              <a:solidFill>
                                <a:schemeClr val="tx1"/>
                              </a:solidFill>
                              <a:latin typeface="Cambria Math"/>
                              <a:ea typeface="Cambria Math"/>
                            </a:rPr>
                            <m:t>𝜉</m:t>
                          </m:r>
                        </m:e>
                        <m:sub>
                          <m:r>
                            <a:rPr lang="es-ES" sz="3200" i="1">
                              <a:solidFill>
                                <a:schemeClr val="tx1"/>
                              </a:solidFill>
                              <a:latin typeface="Cambria Math"/>
                              <a:ea typeface="Cambria Math"/>
                            </a:rPr>
                            <m:t>0</m:t>
                          </m:r>
                        </m:sub>
                      </m:sSub>
                      <m:r>
                        <a:rPr lang="es-ES" sz="3200" i="1">
                          <a:solidFill>
                            <a:schemeClr val="tx1"/>
                          </a:solidFill>
                          <a:latin typeface="Cambria Math"/>
                          <a:ea typeface="Cambria Math"/>
                        </a:rPr>
                        <m:t>𝑠𝑒𝑛</m:t>
                      </m:r>
                      <m:d>
                        <m:dPr>
                          <m:begChr m:val="["/>
                          <m:endChr m:val="]"/>
                          <m:ctrlPr>
                            <a:rPr lang="es-ES" sz="3200" i="1" smtClean="0">
                              <a:solidFill>
                                <a:schemeClr val="tx1"/>
                              </a:solidFill>
                              <a:latin typeface="Cambria Math" panose="02040503050406030204" pitchFamily="18" charset="0"/>
                              <a:ea typeface="Cambria Math"/>
                            </a:rPr>
                          </m:ctrlPr>
                        </m:dPr>
                        <m:e>
                          <m:r>
                            <a:rPr lang="es-ES" sz="3200" b="0" i="1" smtClean="0">
                              <a:solidFill>
                                <a:schemeClr val="tx1"/>
                              </a:solidFill>
                              <a:latin typeface="Cambria Math"/>
                              <a:ea typeface="Cambria Math"/>
                            </a:rPr>
                            <m:t>2</m:t>
                          </m:r>
                          <m:r>
                            <a:rPr lang="es-ES" sz="3200" b="0" i="1" smtClean="0">
                              <a:solidFill>
                                <a:schemeClr val="tx1"/>
                              </a:solidFill>
                              <a:latin typeface="Cambria Math"/>
                              <a:ea typeface="Cambria Math"/>
                            </a:rPr>
                            <m:t>𝜋</m:t>
                          </m:r>
                          <m:d>
                            <m:dPr>
                              <m:ctrlPr>
                                <a:rPr lang="es-ES" sz="3200" i="1">
                                  <a:solidFill>
                                    <a:schemeClr val="tx1"/>
                                  </a:solidFill>
                                  <a:latin typeface="Cambria Math" panose="02040503050406030204" pitchFamily="18" charset="0"/>
                                  <a:ea typeface="Cambria Math"/>
                                </a:rPr>
                              </m:ctrlPr>
                            </m:dPr>
                            <m:e>
                              <m:f>
                                <m:fPr>
                                  <m:ctrlPr>
                                    <a:rPr lang="es-ES" sz="3200" i="1" smtClean="0">
                                      <a:solidFill>
                                        <a:schemeClr val="tx1"/>
                                      </a:solidFill>
                                      <a:latin typeface="Cambria Math" panose="02040503050406030204" pitchFamily="18" charset="0"/>
                                      <a:ea typeface="Cambria Math"/>
                                    </a:rPr>
                                  </m:ctrlPr>
                                </m:fPr>
                                <m:num>
                                  <m:r>
                                    <a:rPr lang="es-ES" sz="3200" b="0" i="1" smtClean="0">
                                      <a:solidFill>
                                        <a:schemeClr val="tx1"/>
                                      </a:solidFill>
                                      <a:latin typeface="Cambria Math"/>
                                      <a:ea typeface="Cambria Math"/>
                                    </a:rPr>
                                    <m:t>𝑥</m:t>
                                  </m:r>
                                </m:num>
                                <m:den>
                                  <m:r>
                                    <a:rPr lang="es-ES" sz="3200" i="1" smtClean="0">
                                      <a:solidFill>
                                        <a:schemeClr val="tx1"/>
                                      </a:solidFill>
                                      <a:latin typeface="Cambria Math"/>
                                      <a:ea typeface="Cambria Math"/>
                                    </a:rPr>
                                    <m:t>𝜆</m:t>
                                  </m:r>
                                </m:den>
                              </m:f>
                              <m:r>
                                <a:rPr lang="es-ES" sz="3200" i="1">
                                  <a:solidFill>
                                    <a:schemeClr val="tx1"/>
                                  </a:solidFill>
                                  <a:latin typeface="Cambria Math"/>
                                  <a:ea typeface="Cambria Math"/>
                                </a:rPr>
                                <m:t>−</m:t>
                              </m:r>
                              <m:f>
                                <m:fPr>
                                  <m:ctrlPr>
                                    <a:rPr lang="es-ES" sz="3200" i="1" smtClean="0">
                                      <a:solidFill>
                                        <a:schemeClr val="tx1"/>
                                      </a:solidFill>
                                      <a:latin typeface="Cambria Math" panose="02040503050406030204" pitchFamily="18" charset="0"/>
                                      <a:ea typeface="Cambria Math"/>
                                    </a:rPr>
                                  </m:ctrlPr>
                                </m:fPr>
                                <m:num>
                                  <m:r>
                                    <a:rPr lang="es-ES" sz="3200" b="0" i="1" smtClean="0">
                                      <a:solidFill>
                                        <a:schemeClr val="tx1"/>
                                      </a:solidFill>
                                      <a:latin typeface="Cambria Math"/>
                                      <a:ea typeface="Cambria Math"/>
                                    </a:rPr>
                                    <m:t>𝑡</m:t>
                                  </m:r>
                                </m:num>
                                <m:den>
                                  <m:r>
                                    <a:rPr lang="es-ES" sz="3200" b="0" i="1" smtClean="0">
                                      <a:solidFill>
                                        <a:schemeClr val="tx1"/>
                                      </a:solidFill>
                                      <a:latin typeface="Cambria Math"/>
                                      <a:ea typeface="Cambria Math"/>
                                    </a:rPr>
                                    <m:t>𝑇</m:t>
                                  </m:r>
                                </m:den>
                              </m:f>
                            </m:e>
                          </m:d>
                        </m:e>
                      </m:d>
                    </m:oMath>
                  </m:oMathPara>
                </a14:m>
                <a:endParaRPr lang="es-AR" sz="3200" dirty="0"/>
              </a:p>
            </p:txBody>
          </p:sp>
        </mc:Choice>
        <mc:Fallback xmlns="">
          <p:sp>
            <p:nvSpPr>
              <p:cNvPr id="19" name="18 CuadroTexto"/>
              <p:cNvSpPr txBox="1">
                <a:spLocks noRot="1" noChangeAspect="1" noMove="1" noResize="1" noEditPoints="1" noAdjustHandles="1" noChangeArrowheads="1" noChangeShapeType="1" noTextEdit="1"/>
              </p:cNvSpPr>
              <p:nvPr/>
            </p:nvSpPr>
            <p:spPr>
              <a:xfrm>
                <a:off x="1674819" y="5517232"/>
                <a:ext cx="5245346" cy="995081"/>
              </a:xfrm>
              <a:prstGeom prst="rect">
                <a:avLst/>
              </a:prstGeom>
              <a:blipFill rotWithShape="1">
                <a:blip r:embed="rId11"/>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16" name="15 CuadroTexto"/>
              <p:cNvSpPr txBox="1"/>
              <p:nvPr/>
            </p:nvSpPr>
            <p:spPr>
              <a:xfrm>
                <a:off x="1134095" y="1532429"/>
                <a:ext cx="3581921" cy="791435"/>
              </a:xfrm>
              <a:prstGeom prst="rect">
                <a:avLst/>
              </a:prstGeom>
              <a:noFill/>
            </p:spPr>
            <p:txBody>
              <a:bodyPr wrap="square" rtlCol="0">
                <a:spAutoFit/>
              </a:bodyPr>
              <a:lstStyle/>
              <a:p>
                <a14:m>
                  <m:oMath xmlns:m="http://schemas.openxmlformats.org/officeDocument/2006/math">
                    <m:r>
                      <a:rPr lang="es-ES" sz="3200" i="1" smtClean="0">
                        <a:solidFill>
                          <a:schemeClr val="tx1"/>
                        </a:solidFill>
                        <a:latin typeface="Cambria Math"/>
                        <a:ea typeface="Cambria Math"/>
                      </a:rPr>
                      <m:t>𝜔</m:t>
                    </m:r>
                    <m:r>
                      <a:rPr lang="es-ES" sz="3200" b="0" i="1" smtClean="0">
                        <a:solidFill>
                          <a:schemeClr val="tx1"/>
                        </a:solidFill>
                        <a:latin typeface="Cambria Math"/>
                        <a:ea typeface="Cambria Math"/>
                      </a:rPr>
                      <m:t>=</m:t>
                    </m:r>
                    <m:f>
                      <m:fPr>
                        <m:ctrlPr>
                          <a:rPr lang="es-ES" sz="3200" b="0" i="1" smtClean="0">
                            <a:solidFill>
                              <a:schemeClr val="tx1"/>
                            </a:solidFill>
                            <a:latin typeface="Cambria Math" panose="02040503050406030204" pitchFamily="18" charset="0"/>
                            <a:ea typeface="Cambria Math"/>
                          </a:rPr>
                        </m:ctrlPr>
                      </m:fPr>
                      <m:num>
                        <m:r>
                          <a:rPr lang="es-ES" sz="3200" b="0" i="1" smtClean="0">
                            <a:solidFill>
                              <a:schemeClr val="tx1"/>
                            </a:solidFill>
                            <a:latin typeface="Cambria Math"/>
                            <a:ea typeface="Cambria Math"/>
                          </a:rPr>
                          <m:t>2 </m:t>
                        </m:r>
                        <m:r>
                          <a:rPr lang="es-ES" sz="3200" b="0" i="1" smtClean="0">
                            <a:solidFill>
                              <a:schemeClr val="tx1"/>
                            </a:solidFill>
                            <a:latin typeface="Cambria Math"/>
                            <a:ea typeface="Cambria Math"/>
                          </a:rPr>
                          <m:t>𝜋</m:t>
                        </m:r>
                        <m:r>
                          <a:rPr lang="es-ES" sz="3200" b="0" i="1" smtClean="0">
                            <a:solidFill>
                              <a:schemeClr val="tx1"/>
                            </a:solidFill>
                            <a:latin typeface="Cambria Math"/>
                            <a:ea typeface="Cambria Math"/>
                          </a:rPr>
                          <m:t> </m:t>
                        </m:r>
                        <m:r>
                          <a:rPr lang="es-ES" sz="3200" b="0" i="1" smtClean="0">
                            <a:solidFill>
                              <a:schemeClr val="tx1"/>
                            </a:solidFill>
                            <a:latin typeface="Cambria Math"/>
                            <a:ea typeface="Cambria Math"/>
                          </a:rPr>
                          <m:t>𝑣</m:t>
                        </m:r>
                      </m:num>
                      <m:den>
                        <m:r>
                          <a:rPr lang="es-ES" sz="3200" b="0" i="1" smtClean="0">
                            <a:solidFill>
                              <a:schemeClr val="tx1"/>
                            </a:solidFill>
                            <a:latin typeface="Cambria Math"/>
                            <a:ea typeface="Cambria Math"/>
                          </a:rPr>
                          <m:t>𝜆</m:t>
                        </m:r>
                      </m:den>
                    </m:f>
                    <m:r>
                      <a:rPr lang="es-ES" sz="3200" b="0" i="1" smtClean="0">
                        <a:solidFill>
                          <a:schemeClr val="tx1"/>
                        </a:solidFill>
                        <a:latin typeface="Cambria Math"/>
                        <a:ea typeface="Cambria Math"/>
                      </a:rPr>
                      <m:t>=</m:t>
                    </m:r>
                    <m:r>
                      <a:rPr lang="es-ES" sz="3200" i="1">
                        <a:solidFill>
                          <a:schemeClr val="tx1"/>
                        </a:solidFill>
                        <a:latin typeface="Cambria Math"/>
                        <a:ea typeface="Cambria Math"/>
                      </a:rPr>
                      <m:t>𝑘</m:t>
                    </m:r>
                    <m:r>
                      <a:rPr lang="es-ES" sz="3200" b="0" i="1" smtClean="0">
                        <a:solidFill>
                          <a:schemeClr val="tx1"/>
                        </a:solidFill>
                        <a:latin typeface="Cambria Math"/>
                        <a:ea typeface="Cambria Math"/>
                      </a:rPr>
                      <m:t>𝑓</m:t>
                    </m:r>
                  </m:oMath>
                </a14:m>
                <a:r>
                  <a:rPr lang="es-AR" sz="3200" dirty="0" smtClean="0"/>
                  <a:t>fff</a:t>
                </a:r>
                <a:endParaRPr lang="es-AR" sz="3200" dirty="0"/>
              </a:p>
            </p:txBody>
          </p:sp>
        </mc:Choice>
        <mc:Fallback xmlns="">
          <p:sp>
            <p:nvSpPr>
              <p:cNvPr id="16" name="15 CuadroTexto"/>
              <p:cNvSpPr txBox="1">
                <a:spLocks noRot="1" noChangeAspect="1" noMove="1" noResize="1" noEditPoints="1" noAdjustHandles="1" noChangeArrowheads="1" noChangeShapeType="1" noTextEdit="1"/>
              </p:cNvSpPr>
              <p:nvPr/>
            </p:nvSpPr>
            <p:spPr>
              <a:xfrm>
                <a:off x="1134095" y="1532429"/>
                <a:ext cx="3581921" cy="791435"/>
              </a:xfrm>
              <a:prstGeom prst="rect">
                <a:avLst/>
              </a:prstGeom>
              <a:blipFill>
                <a:blip r:embed="rId12"/>
                <a:stretch>
                  <a:fillRect b="-10000"/>
                </a:stretch>
              </a:blipFill>
            </p:spPr>
            <p:txBody>
              <a:bodyPr/>
              <a:lstStyle/>
              <a:p>
                <a:r>
                  <a:rPr lang="en-US">
                    <a:noFill/>
                  </a:rPr>
                  <a:t> </a:t>
                </a:r>
              </a:p>
            </p:txBody>
          </p:sp>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471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fill="hold" nodeType="clickEffect">
                                  <p:stCondLst>
                                    <p:cond delay="0"/>
                                  </p:stCondLst>
                                  <p:childTnLst>
                                    <p:set>
                                      <p:cBhvr additive="repl">
                                        <p:cTn id="10" dur="1" fill="hold">
                                          <p:stCondLst>
                                            <p:cond delay="0"/>
                                          </p:stCondLst>
                                        </p:cTn>
                                        <p:tgtEl>
                                          <p:spTgt spid="4711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fill="hold" nodeType="clickEffect">
                                  <p:stCondLst>
                                    <p:cond delay="0"/>
                                  </p:stCondLst>
                                  <p:childTnLst>
                                    <p:set>
                                      <p:cBhvr additive="repl">
                                        <p:cTn id="14" dur="1" fill="hold">
                                          <p:stCondLst>
                                            <p:cond delay="0"/>
                                          </p:stCondLst>
                                        </p:cTn>
                                        <p:tgtEl>
                                          <p:spTgt spid="4712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fill="hold" nodeType="clickEffect">
                                  <p:stCondLst>
                                    <p:cond delay="0"/>
                                  </p:stCondLst>
                                  <p:childTnLst>
                                    <p:set>
                                      <p:cBhvr additive="repl">
                                        <p:cTn id="18" dur="1" fill="hold">
                                          <p:stCondLst>
                                            <p:cond delay="0"/>
                                          </p:stCondLst>
                                        </p:cTn>
                                        <p:tgtEl>
                                          <p:spTgt spid="47106"/>
                                        </p:tgtEl>
                                        <p:attrNameLst>
                                          <p:attrName>style.visibility</p:attrName>
                                        </p:attrNameLst>
                                      </p:cBhvr>
                                      <p:to>
                                        <p:strVal val="visible"/>
                                      </p:to>
                                    </p:set>
                                  </p:childTnLst>
                                </p:cTn>
                              </p:par>
                            </p:childTnLst>
                          </p:cTn>
                        </p:par>
                        <p:par>
                          <p:cTn id="19" fill="hold" nodeType="afterGroup">
                            <p:stCondLst>
                              <p:cond delay="0"/>
                            </p:stCondLst>
                            <p:childTnLst>
                              <p:par>
                                <p:cTn id="20" presetID="22" presetClass="entr" presetSubtype="8" fill="hold" nodeType="afterEffect">
                                  <p:stCondLst>
                                    <p:cond delay="0"/>
                                  </p:stCondLst>
                                  <p:childTnLst>
                                    <p:set>
                                      <p:cBhvr additive="repl">
                                        <p:cTn id="21" dur="1" fill="hold">
                                          <p:stCondLst>
                                            <p:cond delay="0"/>
                                          </p:stCondLst>
                                        </p:cTn>
                                        <p:tgtEl>
                                          <p:spTgt spid="47108"/>
                                        </p:tgtEl>
                                        <p:attrNameLst>
                                          <p:attrName>style.visibility</p:attrName>
                                        </p:attrNameLst>
                                      </p:cBhvr>
                                      <p:to>
                                        <p:strVal val="visible"/>
                                      </p:to>
                                    </p:set>
                                    <p:animEffect transition="in" filter="wipe(left)">
                                      <p:cBhvr additive="repl">
                                        <p:cTn id="22" dur="500"/>
                                        <p:tgtEl>
                                          <p:spTgt spid="4710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additive="repl">
                                        <p:cTn id="26" dur="1" fill="hold">
                                          <p:stCondLst>
                                            <p:cond delay="0"/>
                                          </p:stCondLst>
                                        </p:cTn>
                                        <p:tgtEl>
                                          <p:spTgt spid="47110"/>
                                        </p:tgtEl>
                                        <p:attrNameLst>
                                          <p:attrName>style.visibility</p:attrName>
                                        </p:attrNameLst>
                                      </p:cBhvr>
                                      <p:to>
                                        <p:strVal val="visible"/>
                                      </p:to>
                                    </p:set>
                                    <p:animEffect transition="in" filter="wipe(left)">
                                      <p:cBhvr additive="repl">
                                        <p:cTn id="27" dur="500"/>
                                        <p:tgtEl>
                                          <p:spTgt spid="471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fill="hold" nodeType="clickEffect">
                                  <p:stCondLst>
                                    <p:cond delay="0"/>
                                  </p:stCondLst>
                                  <p:childTnLst>
                                    <p:set>
                                      <p:cBhvr additive="repl">
                                        <p:cTn id="31" dur="1" fill="hold">
                                          <p:stCondLst>
                                            <p:cond delay="0"/>
                                          </p:stCondLst>
                                        </p:cTn>
                                        <p:tgtEl>
                                          <p:spTgt spid="47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ext Box 1"/>
          <p:cNvSpPr txBox="1">
            <a:spLocks noChangeArrowheads="1"/>
          </p:cNvSpPr>
          <p:nvPr/>
        </p:nvSpPr>
        <p:spPr bwMode="auto">
          <a:xfrm>
            <a:off x="23813" y="44450"/>
            <a:ext cx="9120186" cy="426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marL="182563" indent="-182563" eaLnBrk="0" hangingPunc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9pPr>
          </a:lstStyle>
          <a:p>
            <a:pPr marL="0" indent="0" eaLnBrk="1" hangingPunct="1">
              <a:lnSpc>
                <a:spcPct val="90000"/>
              </a:lnSpc>
              <a:spcBef>
                <a:spcPts val="500"/>
              </a:spcBef>
              <a:buClr>
                <a:srgbClr val="000066"/>
              </a:buClr>
            </a:pPr>
            <a:r>
              <a:rPr lang="es-ES" altLang="pt-BR" dirty="0">
                <a:solidFill>
                  <a:srgbClr val="000000"/>
                </a:solidFill>
                <a:latin typeface="Arial" panose="020B0604020202020204" pitchFamily="34" charset="0"/>
                <a:cs typeface="Arial" panose="020B0604020202020204" pitchFamily="34" charset="0"/>
              </a:rPr>
              <a:t>El periodo y la longitud de onda están relacionados a través de:</a:t>
            </a:r>
          </a:p>
        </p:txBody>
      </p:sp>
      <p:graphicFrame>
        <p:nvGraphicFramePr>
          <p:cNvPr id="48130" name="Object 2"/>
          <p:cNvGraphicFramePr>
            <a:graphicFrameLocks noChangeAspect="1"/>
          </p:cNvGraphicFramePr>
          <p:nvPr>
            <p:extLst>
              <p:ext uri="{D42A27DB-BD31-4B8C-83A1-F6EECF244321}">
                <p14:modId xmlns:p14="http://schemas.microsoft.com/office/powerpoint/2010/main" val="4179371606"/>
              </p:ext>
            </p:extLst>
          </p:nvPr>
        </p:nvGraphicFramePr>
        <p:xfrm>
          <a:off x="2555776" y="918368"/>
          <a:ext cx="1009650" cy="1290638"/>
        </p:xfrm>
        <a:graphic>
          <a:graphicData uri="http://schemas.openxmlformats.org/presentationml/2006/ole">
            <mc:AlternateContent xmlns:mc="http://schemas.openxmlformats.org/markup-compatibility/2006">
              <mc:Choice xmlns:v="urn:schemas-microsoft-com:vml" Requires="v">
                <p:oleObj spid="_x0000_s62947" r:id="rId4" imgW="366220" imgH="366220" progId="">
                  <p:embed/>
                </p:oleObj>
              </mc:Choice>
              <mc:Fallback>
                <p:oleObj r:id="rId4" imgW="366220" imgH="366220" progId="">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5776" y="918368"/>
                        <a:ext cx="1009650" cy="12906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8131" name="Group 3"/>
          <p:cNvGrpSpPr>
            <a:grpSpLocks/>
          </p:cNvGrpSpPr>
          <p:nvPr/>
        </p:nvGrpSpPr>
        <p:grpSpPr bwMode="auto">
          <a:xfrm>
            <a:off x="4146865" y="1283494"/>
            <a:ext cx="2476500" cy="500062"/>
            <a:chOff x="1589" y="845"/>
            <a:chExt cx="1560" cy="315"/>
          </a:xfrm>
        </p:grpSpPr>
        <p:sp>
          <p:nvSpPr>
            <p:cNvPr id="62472" name="AutoShape 4"/>
            <p:cNvSpPr>
              <a:spLocks noChangeArrowheads="1"/>
            </p:cNvSpPr>
            <p:nvPr/>
          </p:nvSpPr>
          <p:spPr bwMode="auto">
            <a:xfrm>
              <a:off x="1589" y="966"/>
              <a:ext cx="752" cy="111"/>
            </a:xfrm>
            <a:prstGeom prst="rightArrow">
              <a:avLst>
                <a:gd name="adj1" fmla="val 50000"/>
                <a:gd name="adj2" fmla="val 169369"/>
              </a:avLst>
            </a:prstGeom>
            <a:noFill/>
            <a:ln w="9360" cap="sq">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altLang="pt-BR"/>
            </a:p>
          </p:txBody>
        </p:sp>
        <p:graphicFrame>
          <p:nvGraphicFramePr>
            <p:cNvPr id="62473" name="Object 5"/>
            <p:cNvGraphicFramePr>
              <a:graphicFrameLocks noChangeAspect="1"/>
            </p:cNvGraphicFramePr>
            <p:nvPr/>
          </p:nvGraphicFramePr>
          <p:xfrm>
            <a:off x="2479" y="845"/>
            <a:ext cx="670" cy="315"/>
          </p:xfrm>
          <a:graphic>
            <a:graphicData uri="http://schemas.openxmlformats.org/presentationml/2006/ole">
              <mc:AlternateContent xmlns:mc="http://schemas.openxmlformats.org/markup-compatibility/2006">
                <mc:Choice xmlns:v="urn:schemas-microsoft-com:vml" Requires="v">
                  <p:oleObj spid="_x0000_s62948" r:id="rId6" imgW="423600" imgH="181195" progId="">
                    <p:embed/>
                  </p:oleObj>
                </mc:Choice>
                <mc:Fallback>
                  <p:oleObj r:id="rId6" imgW="423600" imgH="181195" progId="">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79" y="845"/>
                          <a:ext cx="670" cy="31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8134" name="Text Box 6"/>
          <p:cNvSpPr txBox="1">
            <a:spLocks noChangeArrowheads="1"/>
          </p:cNvSpPr>
          <p:nvPr/>
        </p:nvSpPr>
        <p:spPr bwMode="auto">
          <a:xfrm>
            <a:off x="34925" y="2395538"/>
            <a:ext cx="9109075" cy="833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875"/>
              </a:spcBef>
              <a:buClrTx/>
              <a:buFontTx/>
              <a:buNone/>
            </a:pPr>
            <a:r>
              <a:rPr lang="es-ES" altLang="pt-BR" dirty="0">
                <a:solidFill>
                  <a:srgbClr val="000000"/>
                </a:solidFill>
                <a:latin typeface="Arial" panose="020B0604020202020204" pitchFamily="34" charset="0"/>
                <a:cs typeface="Arial" panose="020B0604020202020204" pitchFamily="34" charset="0"/>
              </a:rPr>
              <a:t>La longitud de onda es la distancia que recorre la onda en un periodo.</a:t>
            </a:r>
          </a:p>
        </p:txBody>
      </p:sp>
      <p:sp>
        <p:nvSpPr>
          <p:cNvPr id="48135" name="Text Box 7"/>
          <p:cNvSpPr txBox="1">
            <a:spLocks noChangeArrowheads="1"/>
          </p:cNvSpPr>
          <p:nvPr/>
        </p:nvSpPr>
        <p:spPr bwMode="auto">
          <a:xfrm>
            <a:off x="0" y="3141663"/>
            <a:ext cx="8747125" cy="788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182563" indent="-182563" eaLnBrk="0" hangingPunc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182563" algn="l"/>
                <a:tab pos="630238" algn="l"/>
                <a:tab pos="1079500" algn="l"/>
                <a:tab pos="1528763" algn="l"/>
                <a:tab pos="1978025" algn="l"/>
                <a:tab pos="2427288" algn="l"/>
                <a:tab pos="2876550" algn="l"/>
                <a:tab pos="3325813" algn="l"/>
                <a:tab pos="3775075" algn="l"/>
                <a:tab pos="4224338" algn="l"/>
                <a:tab pos="4673600" algn="l"/>
                <a:tab pos="5122863" algn="l"/>
                <a:tab pos="5572125" algn="l"/>
                <a:tab pos="6021388" algn="l"/>
                <a:tab pos="6470650" algn="l"/>
                <a:tab pos="6919913" algn="l"/>
                <a:tab pos="7369175" algn="l"/>
                <a:tab pos="7818438" algn="l"/>
                <a:tab pos="8267700" algn="l"/>
                <a:tab pos="8716963" algn="l"/>
                <a:tab pos="9166225" algn="l"/>
              </a:tabLst>
              <a:defRPr sz="2400">
                <a:solidFill>
                  <a:schemeClr val="bg1"/>
                </a:solidFill>
                <a:latin typeface="Times New Roman" panose="02020603050405020304" pitchFamily="18" charset="0"/>
                <a:ea typeface="Microsoft YaHei" panose="020B0503020204020204" pitchFamily="34" charset="-122"/>
              </a:defRPr>
            </a:lvl9pPr>
          </a:lstStyle>
          <a:p>
            <a:pPr marL="0" indent="0" eaLnBrk="1" hangingPunct="1">
              <a:lnSpc>
                <a:spcPct val="90000"/>
              </a:lnSpc>
              <a:spcBef>
                <a:spcPts val="500"/>
              </a:spcBef>
              <a:buClr>
                <a:srgbClr val="000066"/>
              </a:buClr>
            </a:pPr>
            <a:r>
              <a:rPr lang="es-ES" altLang="pt-BR" dirty="0">
                <a:solidFill>
                  <a:srgbClr val="000000"/>
                </a:solidFill>
                <a:latin typeface="Arial" panose="020B0604020202020204" pitchFamily="34" charset="0"/>
                <a:cs typeface="Arial" panose="020B0604020202020204" pitchFamily="34" charset="0"/>
              </a:rPr>
              <a:t>En resumen, una onda armónica puede expresarse de las siguientes formas:</a:t>
            </a:r>
          </a:p>
        </p:txBody>
      </p:sp>
      <mc:AlternateContent xmlns:mc="http://schemas.openxmlformats.org/markup-compatibility/2006" xmlns:a14="http://schemas.microsoft.com/office/drawing/2010/main">
        <mc:Choice Requires="a14">
          <p:sp>
            <p:nvSpPr>
              <p:cNvPr id="10" name="9 CuadroTexto"/>
              <p:cNvSpPr txBox="1"/>
              <p:nvPr/>
            </p:nvSpPr>
            <p:spPr>
              <a:xfrm>
                <a:off x="34924" y="4149080"/>
                <a:ext cx="9109075" cy="18142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AR" sz="3200" i="1" smtClean="0">
                          <a:solidFill>
                            <a:schemeClr val="tx1"/>
                          </a:solidFill>
                          <a:latin typeface="Cambria Math"/>
                          <a:ea typeface="Cambria Math"/>
                        </a:rPr>
                        <m:t>𝜉</m:t>
                      </m:r>
                      <m:d>
                        <m:dPr>
                          <m:ctrlPr>
                            <a:rPr lang="es-ES" sz="3200" b="0" i="1" smtClean="0">
                              <a:solidFill>
                                <a:schemeClr val="tx1"/>
                              </a:solidFill>
                              <a:latin typeface="Cambria Math" panose="02040503050406030204" pitchFamily="18" charset="0"/>
                              <a:ea typeface="Cambria Math"/>
                            </a:rPr>
                          </m:ctrlPr>
                        </m:dPr>
                        <m:e>
                          <m:r>
                            <a:rPr lang="es-ES" sz="3200" b="0" i="1" smtClean="0">
                              <a:solidFill>
                                <a:schemeClr val="tx1"/>
                              </a:solidFill>
                              <a:latin typeface="Cambria Math"/>
                              <a:ea typeface="Cambria Math"/>
                            </a:rPr>
                            <m:t>𝑥</m:t>
                          </m:r>
                          <m:r>
                            <a:rPr lang="es-ES" sz="3200" b="0" i="1" smtClean="0">
                              <a:solidFill>
                                <a:schemeClr val="tx1"/>
                              </a:solidFill>
                              <a:latin typeface="Cambria Math"/>
                              <a:ea typeface="Cambria Math"/>
                            </a:rPr>
                            <m:t>,</m:t>
                          </m:r>
                          <m:r>
                            <a:rPr lang="es-ES" sz="3200" b="0" i="1" smtClean="0">
                              <a:solidFill>
                                <a:schemeClr val="tx1"/>
                              </a:solidFill>
                              <a:latin typeface="Cambria Math"/>
                              <a:ea typeface="Cambria Math"/>
                            </a:rPr>
                            <m:t>𝑡</m:t>
                          </m:r>
                        </m:e>
                      </m:d>
                      <m:r>
                        <a:rPr lang="es-ES" sz="3200" b="0" i="1" smtClean="0">
                          <a:solidFill>
                            <a:schemeClr val="tx1"/>
                          </a:solidFill>
                          <a:latin typeface="Cambria Math"/>
                          <a:ea typeface="Cambria Math"/>
                        </a:rPr>
                        <m:t>=</m:t>
                      </m:r>
                      <m:sSub>
                        <m:sSubPr>
                          <m:ctrlPr>
                            <a:rPr lang="es-ES" sz="3200" i="1">
                              <a:solidFill>
                                <a:schemeClr val="tx1"/>
                              </a:solidFill>
                              <a:latin typeface="Cambria Math" panose="02040503050406030204" pitchFamily="18" charset="0"/>
                              <a:ea typeface="Cambria Math"/>
                            </a:rPr>
                          </m:ctrlPr>
                        </m:sSubPr>
                        <m:e>
                          <m:r>
                            <a:rPr lang="es-ES" sz="3200" i="1" smtClean="0">
                              <a:solidFill>
                                <a:schemeClr val="tx1"/>
                              </a:solidFill>
                              <a:latin typeface="Cambria Math"/>
                              <a:ea typeface="Cambria Math"/>
                            </a:rPr>
                            <m:t>𝜉</m:t>
                          </m:r>
                        </m:e>
                        <m:sub>
                          <m:r>
                            <a:rPr lang="es-ES" sz="3200" i="1">
                              <a:solidFill>
                                <a:schemeClr val="tx1"/>
                              </a:solidFill>
                              <a:latin typeface="Cambria Math"/>
                              <a:ea typeface="Cambria Math"/>
                            </a:rPr>
                            <m:t>0</m:t>
                          </m:r>
                        </m:sub>
                      </m:sSub>
                      <m:r>
                        <a:rPr lang="es-ES" sz="3200" i="1">
                          <a:solidFill>
                            <a:schemeClr val="tx1"/>
                          </a:solidFill>
                          <a:latin typeface="Cambria Math"/>
                          <a:ea typeface="Cambria Math"/>
                        </a:rPr>
                        <m:t>𝑠𝑒𝑛</m:t>
                      </m:r>
                      <m:d>
                        <m:dPr>
                          <m:begChr m:val="["/>
                          <m:endChr m:val="]"/>
                          <m:ctrlPr>
                            <a:rPr lang="es-ES" sz="3200" i="1" smtClean="0">
                              <a:solidFill>
                                <a:schemeClr val="tx1"/>
                              </a:solidFill>
                              <a:latin typeface="Cambria Math" panose="02040503050406030204" pitchFamily="18" charset="0"/>
                              <a:ea typeface="Cambria Math"/>
                            </a:rPr>
                          </m:ctrlPr>
                        </m:dPr>
                        <m:e>
                          <m:r>
                            <a:rPr lang="es-ES" sz="3200" b="0" i="1" smtClean="0">
                              <a:solidFill>
                                <a:schemeClr val="tx1"/>
                              </a:solidFill>
                              <a:latin typeface="Cambria Math"/>
                              <a:ea typeface="Cambria Math"/>
                            </a:rPr>
                            <m:t>𝑘</m:t>
                          </m:r>
                          <m:d>
                            <m:dPr>
                              <m:ctrlPr>
                                <a:rPr lang="es-ES" sz="3200" i="1">
                                  <a:solidFill>
                                    <a:schemeClr val="tx1"/>
                                  </a:solidFill>
                                  <a:latin typeface="Cambria Math" panose="02040503050406030204" pitchFamily="18" charset="0"/>
                                  <a:ea typeface="Cambria Math"/>
                                </a:rPr>
                              </m:ctrlPr>
                            </m:dPr>
                            <m:e>
                              <m:r>
                                <a:rPr lang="es-ES" sz="3200" i="1">
                                  <a:solidFill>
                                    <a:schemeClr val="tx1"/>
                                  </a:solidFill>
                                  <a:latin typeface="Cambria Math"/>
                                  <a:ea typeface="Cambria Math"/>
                                </a:rPr>
                                <m:t>𝑥</m:t>
                              </m:r>
                              <m:r>
                                <a:rPr lang="es-ES" sz="3200" i="1" smtClean="0">
                                  <a:solidFill>
                                    <a:schemeClr val="tx1"/>
                                  </a:solidFill>
                                  <a:latin typeface="Cambria Math"/>
                                  <a:ea typeface="Cambria Math"/>
                                </a:rPr>
                                <m:t>±</m:t>
                              </m:r>
                              <m:r>
                                <a:rPr lang="es-ES" sz="3200" b="0" i="1" smtClean="0">
                                  <a:solidFill>
                                    <a:schemeClr val="tx1"/>
                                  </a:solidFill>
                                  <a:latin typeface="Cambria Math"/>
                                  <a:ea typeface="Cambria Math"/>
                                </a:rPr>
                                <m:t>𝑣</m:t>
                              </m:r>
                              <m:r>
                                <a:rPr lang="es-ES" sz="3200" i="1">
                                  <a:solidFill>
                                    <a:schemeClr val="tx1"/>
                                  </a:solidFill>
                                  <a:latin typeface="Cambria Math"/>
                                  <a:ea typeface="Cambria Math"/>
                                </a:rPr>
                                <m:t>𝑡</m:t>
                              </m:r>
                            </m:e>
                          </m:d>
                        </m:e>
                      </m:d>
                      <m:r>
                        <a:rPr lang="es-ES" sz="3200" b="0" i="1" smtClean="0">
                          <a:solidFill>
                            <a:schemeClr val="tx1"/>
                          </a:solidFill>
                          <a:latin typeface="Cambria Math"/>
                          <a:ea typeface="Cambria Math"/>
                        </a:rPr>
                        <m:t>=</m:t>
                      </m:r>
                      <m:sSub>
                        <m:sSubPr>
                          <m:ctrlPr>
                            <a:rPr lang="es-ES" sz="3200" i="1">
                              <a:solidFill>
                                <a:schemeClr val="tx1"/>
                              </a:solidFill>
                              <a:latin typeface="Cambria Math" panose="02040503050406030204" pitchFamily="18" charset="0"/>
                              <a:ea typeface="Cambria Math"/>
                            </a:rPr>
                          </m:ctrlPr>
                        </m:sSubPr>
                        <m:e>
                          <m:r>
                            <a:rPr lang="es-ES" sz="3200" i="1" smtClean="0">
                              <a:solidFill>
                                <a:schemeClr val="tx1"/>
                              </a:solidFill>
                              <a:latin typeface="Cambria Math"/>
                              <a:ea typeface="Cambria Math"/>
                            </a:rPr>
                            <m:t>𝜉</m:t>
                          </m:r>
                        </m:e>
                        <m:sub>
                          <m:r>
                            <a:rPr lang="es-ES" sz="3200" i="1">
                              <a:solidFill>
                                <a:schemeClr val="tx1"/>
                              </a:solidFill>
                              <a:latin typeface="Cambria Math"/>
                              <a:ea typeface="Cambria Math"/>
                            </a:rPr>
                            <m:t>0</m:t>
                          </m:r>
                        </m:sub>
                      </m:sSub>
                      <m:r>
                        <a:rPr lang="es-ES" sz="3200" i="1">
                          <a:solidFill>
                            <a:schemeClr val="tx1"/>
                          </a:solidFill>
                          <a:latin typeface="Cambria Math"/>
                          <a:ea typeface="Cambria Math"/>
                        </a:rPr>
                        <m:t>𝑠𝑒𝑛</m:t>
                      </m:r>
                      <m:d>
                        <m:dPr>
                          <m:ctrlPr>
                            <a:rPr lang="es-ES" sz="3200" i="1">
                              <a:solidFill>
                                <a:schemeClr val="tx1"/>
                              </a:solidFill>
                              <a:latin typeface="Cambria Math" panose="02040503050406030204" pitchFamily="18" charset="0"/>
                              <a:ea typeface="Cambria Math"/>
                            </a:rPr>
                          </m:ctrlPr>
                        </m:dPr>
                        <m:e>
                          <m:r>
                            <a:rPr lang="es-ES" sz="3200" i="1">
                              <a:solidFill>
                                <a:schemeClr val="tx1"/>
                              </a:solidFill>
                              <a:latin typeface="Cambria Math"/>
                              <a:ea typeface="Cambria Math"/>
                            </a:rPr>
                            <m:t>𝑘𝑥</m:t>
                          </m:r>
                          <m:r>
                            <a:rPr lang="es-ES" sz="3200" i="1" smtClean="0">
                              <a:solidFill>
                                <a:schemeClr val="tx1"/>
                              </a:solidFill>
                              <a:latin typeface="Cambria Math"/>
                              <a:ea typeface="Cambria Math"/>
                            </a:rPr>
                            <m:t>±</m:t>
                          </m:r>
                          <m:r>
                            <a:rPr lang="es-ES" sz="3200" i="1">
                              <a:solidFill>
                                <a:schemeClr val="tx1"/>
                              </a:solidFill>
                              <a:latin typeface="Cambria Math"/>
                              <a:ea typeface="Cambria Math"/>
                            </a:rPr>
                            <m:t>𝜔</m:t>
                          </m:r>
                          <m:r>
                            <a:rPr lang="es-ES" sz="3200" i="1">
                              <a:solidFill>
                                <a:schemeClr val="tx1"/>
                              </a:solidFill>
                              <a:latin typeface="Cambria Math"/>
                              <a:ea typeface="Cambria Math"/>
                            </a:rPr>
                            <m:t>𝑡</m:t>
                          </m:r>
                        </m:e>
                      </m:d>
                    </m:oMath>
                  </m:oMathPara>
                </a14:m>
                <a:endParaRPr lang="es-AR" sz="3200" dirty="0" smtClean="0"/>
              </a:p>
              <a:p>
                <a:endParaRPr lang="es-AR" sz="3200" dirty="0" smtClean="0"/>
              </a:p>
              <a:p>
                <a:r>
                  <a:rPr lang="es-ES" sz="3200" dirty="0"/>
                  <a:t> </a:t>
                </a:r>
                <a:r>
                  <a:rPr lang="es-ES" sz="3200" dirty="0" smtClean="0"/>
                  <a:t>             </a:t>
                </a:r>
                <a:r>
                  <a:rPr lang="es-ES" sz="3200" dirty="0" smtClean="0">
                    <a:solidFill>
                      <a:schemeClr val="tx1"/>
                    </a:solidFill>
                  </a:rPr>
                  <a:t>=</a:t>
                </a:r>
                <a14:m>
                  <m:oMath xmlns:m="http://schemas.openxmlformats.org/officeDocument/2006/math">
                    <m:sSub>
                      <m:sSubPr>
                        <m:ctrlPr>
                          <a:rPr lang="es-ES" sz="3200" i="1">
                            <a:solidFill>
                              <a:schemeClr val="tx1"/>
                            </a:solidFill>
                            <a:latin typeface="Cambria Math" panose="02040503050406030204" pitchFamily="18" charset="0"/>
                            <a:ea typeface="Cambria Math"/>
                          </a:rPr>
                        </m:ctrlPr>
                      </m:sSubPr>
                      <m:e>
                        <m:r>
                          <a:rPr lang="es-ES" sz="3200" b="0" i="1" smtClean="0">
                            <a:solidFill>
                              <a:schemeClr val="tx1"/>
                            </a:solidFill>
                            <a:latin typeface="Cambria Math" panose="02040503050406030204" pitchFamily="18" charset="0"/>
                            <a:ea typeface="Cambria Math"/>
                          </a:rPr>
                          <m:t> </m:t>
                        </m:r>
                        <m:r>
                          <a:rPr lang="es-ES" sz="3200" i="1" smtClean="0">
                            <a:solidFill>
                              <a:schemeClr val="tx1"/>
                            </a:solidFill>
                            <a:latin typeface="Cambria Math"/>
                            <a:ea typeface="Cambria Math"/>
                          </a:rPr>
                          <m:t>𝜉</m:t>
                        </m:r>
                      </m:e>
                      <m:sub>
                        <m:r>
                          <a:rPr lang="es-ES" sz="3200" i="1">
                            <a:solidFill>
                              <a:schemeClr val="tx1"/>
                            </a:solidFill>
                            <a:latin typeface="Cambria Math"/>
                            <a:ea typeface="Cambria Math"/>
                          </a:rPr>
                          <m:t>0</m:t>
                        </m:r>
                      </m:sub>
                    </m:sSub>
                    <m:r>
                      <a:rPr lang="es-ES" sz="3200" i="1">
                        <a:solidFill>
                          <a:schemeClr val="tx1"/>
                        </a:solidFill>
                        <a:latin typeface="Cambria Math"/>
                        <a:ea typeface="Cambria Math"/>
                      </a:rPr>
                      <m:t>𝑠𝑒𝑛</m:t>
                    </m:r>
                    <m:d>
                      <m:dPr>
                        <m:begChr m:val="["/>
                        <m:endChr m:val="]"/>
                        <m:ctrlPr>
                          <a:rPr lang="es-ES" sz="3200" i="1" smtClean="0">
                            <a:solidFill>
                              <a:schemeClr val="tx1"/>
                            </a:solidFill>
                            <a:latin typeface="Cambria Math" panose="02040503050406030204" pitchFamily="18" charset="0"/>
                            <a:ea typeface="Cambria Math"/>
                          </a:rPr>
                        </m:ctrlPr>
                      </m:dPr>
                      <m:e>
                        <m:r>
                          <a:rPr lang="es-ES" sz="3200" b="0" i="1" smtClean="0">
                            <a:solidFill>
                              <a:schemeClr val="tx1"/>
                            </a:solidFill>
                            <a:latin typeface="Cambria Math"/>
                            <a:ea typeface="Cambria Math"/>
                          </a:rPr>
                          <m:t>2</m:t>
                        </m:r>
                        <m:r>
                          <a:rPr lang="es-ES" sz="3200" b="0" i="1" smtClean="0">
                            <a:solidFill>
                              <a:schemeClr val="tx1"/>
                            </a:solidFill>
                            <a:latin typeface="Cambria Math"/>
                            <a:ea typeface="Cambria Math"/>
                          </a:rPr>
                          <m:t>𝜋</m:t>
                        </m:r>
                        <m:d>
                          <m:dPr>
                            <m:ctrlPr>
                              <a:rPr lang="es-ES" sz="3200" i="1">
                                <a:solidFill>
                                  <a:schemeClr val="tx1"/>
                                </a:solidFill>
                                <a:latin typeface="Cambria Math" panose="02040503050406030204" pitchFamily="18" charset="0"/>
                                <a:ea typeface="Cambria Math"/>
                              </a:rPr>
                            </m:ctrlPr>
                          </m:dPr>
                          <m:e>
                            <m:f>
                              <m:fPr>
                                <m:ctrlPr>
                                  <a:rPr lang="es-ES" sz="3200" i="1" smtClean="0">
                                    <a:solidFill>
                                      <a:schemeClr val="tx1"/>
                                    </a:solidFill>
                                    <a:latin typeface="Cambria Math" panose="02040503050406030204" pitchFamily="18" charset="0"/>
                                    <a:ea typeface="Cambria Math"/>
                                  </a:rPr>
                                </m:ctrlPr>
                              </m:fPr>
                              <m:num>
                                <m:r>
                                  <a:rPr lang="es-ES" sz="3200" b="0" i="1" smtClean="0">
                                    <a:solidFill>
                                      <a:schemeClr val="tx1"/>
                                    </a:solidFill>
                                    <a:latin typeface="Cambria Math"/>
                                    <a:ea typeface="Cambria Math"/>
                                  </a:rPr>
                                  <m:t>𝑥</m:t>
                                </m:r>
                              </m:num>
                              <m:den>
                                <m:r>
                                  <a:rPr lang="es-ES" sz="3200" i="1" smtClean="0">
                                    <a:solidFill>
                                      <a:schemeClr val="tx1"/>
                                    </a:solidFill>
                                    <a:latin typeface="Cambria Math"/>
                                    <a:ea typeface="Cambria Math"/>
                                  </a:rPr>
                                  <m:t>𝜆</m:t>
                                </m:r>
                              </m:den>
                            </m:f>
                            <m:r>
                              <a:rPr lang="es-ES" sz="3200" i="1">
                                <a:solidFill>
                                  <a:schemeClr val="tx1"/>
                                </a:solidFill>
                                <a:latin typeface="Cambria Math"/>
                                <a:ea typeface="Cambria Math"/>
                              </a:rPr>
                              <m:t>±</m:t>
                            </m:r>
                            <m:f>
                              <m:fPr>
                                <m:ctrlPr>
                                  <a:rPr lang="es-ES" sz="3200" i="1" smtClean="0">
                                    <a:solidFill>
                                      <a:schemeClr val="tx1"/>
                                    </a:solidFill>
                                    <a:latin typeface="Cambria Math" panose="02040503050406030204" pitchFamily="18" charset="0"/>
                                    <a:ea typeface="Cambria Math"/>
                                  </a:rPr>
                                </m:ctrlPr>
                              </m:fPr>
                              <m:num>
                                <m:r>
                                  <a:rPr lang="es-ES" sz="3200" b="0" i="1" smtClean="0">
                                    <a:solidFill>
                                      <a:schemeClr val="tx1"/>
                                    </a:solidFill>
                                    <a:latin typeface="Cambria Math"/>
                                    <a:ea typeface="Cambria Math"/>
                                  </a:rPr>
                                  <m:t>𝑡</m:t>
                                </m:r>
                              </m:num>
                              <m:den>
                                <m:r>
                                  <a:rPr lang="es-ES" sz="3200" b="0" i="1" smtClean="0">
                                    <a:solidFill>
                                      <a:schemeClr val="tx1"/>
                                    </a:solidFill>
                                    <a:latin typeface="Cambria Math"/>
                                    <a:ea typeface="Cambria Math"/>
                                  </a:rPr>
                                  <m:t>𝑇</m:t>
                                </m:r>
                              </m:den>
                            </m:f>
                          </m:e>
                        </m:d>
                      </m:e>
                    </m:d>
                  </m:oMath>
                </a14:m>
                <a:endParaRPr lang="es-AR" sz="3200" dirty="0">
                  <a:solidFill>
                    <a:schemeClr val="tx1"/>
                  </a:solidFill>
                </a:endParaRPr>
              </a:p>
            </p:txBody>
          </p:sp>
        </mc:Choice>
        <mc:Fallback xmlns="">
          <p:sp>
            <p:nvSpPr>
              <p:cNvPr id="10" name="9 CuadroTexto"/>
              <p:cNvSpPr txBox="1">
                <a:spLocks noRot="1" noChangeAspect="1" noMove="1" noResize="1" noEditPoints="1" noAdjustHandles="1" noChangeArrowheads="1" noChangeShapeType="1" noTextEdit="1"/>
              </p:cNvSpPr>
              <p:nvPr/>
            </p:nvSpPr>
            <p:spPr>
              <a:xfrm>
                <a:off x="34924" y="4149080"/>
                <a:ext cx="9109075" cy="1814215"/>
              </a:xfrm>
              <a:prstGeom prst="rect">
                <a:avLst/>
              </a:prstGeom>
              <a:blipFill>
                <a:blip r:embed="rId8"/>
                <a:stretch>
                  <a:fillRect b="-3367"/>
                </a:stretch>
              </a:blipFill>
            </p:spPr>
            <p:txBody>
              <a:bodyPr/>
              <a:lstStyle/>
              <a:p>
                <a:r>
                  <a:rPr lang="en-US">
                    <a:noFill/>
                  </a:rPr>
                  <a:t> </a:t>
                </a:r>
              </a:p>
            </p:txBody>
          </p:sp>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48129"/>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8" fill="hold" nodeType="afterEffect">
                                  <p:stCondLst>
                                    <p:cond delay="0"/>
                                  </p:stCondLst>
                                  <p:childTnLst>
                                    <p:set>
                                      <p:cBhvr additive="repl">
                                        <p:cTn id="9" dur="1" fill="hold">
                                          <p:stCondLst>
                                            <p:cond delay="0"/>
                                          </p:stCondLst>
                                        </p:cTn>
                                        <p:tgtEl>
                                          <p:spTgt spid="48130"/>
                                        </p:tgtEl>
                                        <p:attrNameLst>
                                          <p:attrName>style.visibility</p:attrName>
                                        </p:attrNameLst>
                                      </p:cBhvr>
                                      <p:to>
                                        <p:strVal val="visible"/>
                                      </p:to>
                                    </p:set>
                                    <p:animEffect transition="in" filter="wipe(left)">
                                      <p:cBhvr additive="repl">
                                        <p:cTn id="10" dur="500"/>
                                        <p:tgtEl>
                                          <p:spTgt spid="48130"/>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additive="repl">
                                        <p:cTn id="14" dur="1" fill="hold">
                                          <p:stCondLst>
                                            <p:cond delay="0"/>
                                          </p:stCondLst>
                                        </p:cTn>
                                        <p:tgtEl>
                                          <p:spTgt spid="48131"/>
                                        </p:tgtEl>
                                        <p:attrNameLst>
                                          <p:attrName>style.visibility</p:attrName>
                                        </p:attrNameLst>
                                      </p:cBhvr>
                                      <p:to>
                                        <p:strVal val="visible"/>
                                      </p:to>
                                    </p:set>
                                    <p:animEffect transition="in" filter="wipe(left)">
                                      <p:cBhvr additive="repl">
                                        <p:cTn id="15" dur="500"/>
                                        <p:tgtEl>
                                          <p:spTgt spid="4813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fill="hold" nodeType="clickEffect">
                                  <p:stCondLst>
                                    <p:cond delay="0"/>
                                  </p:stCondLst>
                                  <p:childTnLst>
                                    <p:set>
                                      <p:cBhvr additive="repl">
                                        <p:cTn id="19" dur="1" fill="hold">
                                          <p:stCondLst>
                                            <p:cond delay="0"/>
                                          </p:stCondLst>
                                        </p:cTn>
                                        <p:tgtEl>
                                          <p:spTgt spid="48134"/>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fill="hold" nodeType="clickEffect">
                                  <p:stCondLst>
                                    <p:cond delay="0"/>
                                  </p:stCondLst>
                                  <p:childTnLst>
                                    <p:set>
                                      <p:cBhvr additive="repl">
                                        <p:cTn id="23" dur="1" fill="hold">
                                          <p:stCondLst>
                                            <p:cond delay="0"/>
                                          </p:stCondLst>
                                        </p:cTn>
                                        <p:tgtEl>
                                          <p:spTgt spid="48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1"/>
          <p:cNvSpPr txBox="1">
            <a:spLocks noChangeArrowheads="1"/>
          </p:cNvSpPr>
          <p:nvPr/>
        </p:nvSpPr>
        <p:spPr bwMode="auto">
          <a:xfrm>
            <a:off x="0" y="-26988"/>
            <a:ext cx="9144000" cy="11430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algn="ctr" eaLnBrk="1" hangingPunct="1">
              <a:buClrTx/>
              <a:buFontTx/>
              <a:buNone/>
            </a:pPr>
            <a:r>
              <a:rPr lang="es-MX" altLang="pt-BR" sz="4400" dirty="0">
                <a:solidFill>
                  <a:srgbClr val="000000"/>
                </a:solidFill>
                <a:latin typeface="Arial" panose="020B0604020202020204" pitchFamily="34" charset="0"/>
                <a:cs typeface="Arial" panose="020B0604020202020204" pitchFamily="34" charset="0"/>
              </a:rPr>
              <a:t>Ondas </a:t>
            </a:r>
            <a:r>
              <a:rPr lang="es-MX" altLang="pt-BR" sz="4400" dirty="0" err="1">
                <a:solidFill>
                  <a:srgbClr val="000000"/>
                </a:solidFill>
                <a:latin typeface="Arial" panose="020B0604020202020204" pitchFamily="34" charset="0"/>
                <a:cs typeface="Arial" panose="020B0604020202020204" pitchFamily="34" charset="0"/>
              </a:rPr>
              <a:t>senoidales</a:t>
            </a:r>
            <a:r>
              <a:rPr lang="es-MX" altLang="pt-BR" sz="4400" dirty="0">
                <a:solidFill>
                  <a:srgbClr val="000000"/>
                </a:solidFill>
                <a:latin typeface="Arial" panose="020B0604020202020204" pitchFamily="34" charset="0"/>
                <a:cs typeface="Arial" panose="020B0604020202020204" pitchFamily="34" charset="0"/>
              </a:rPr>
              <a:t> en cuerdas</a:t>
            </a:r>
          </a:p>
        </p:txBody>
      </p:sp>
      <p:sp>
        <p:nvSpPr>
          <p:cNvPr id="63491" name="Text Box 2"/>
          <p:cNvSpPr txBox="1">
            <a:spLocks noChangeArrowheads="1"/>
          </p:cNvSpPr>
          <p:nvPr/>
        </p:nvSpPr>
        <p:spPr bwMode="auto">
          <a:xfrm>
            <a:off x="0" y="1196975"/>
            <a:ext cx="9144000"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1500"/>
              </a:spcBef>
              <a:buClrTx/>
              <a:buFontTx/>
              <a:buNone/>
            </a:pPr>
            <a:r>
              <a:rPr lang="es-MX" altLang="pt-BR" dirty="0">
                <a:solidFill>
                  <a:srgbClr val="000000"/>
                </a:solidFill>
                <a:latin typeface="Arial" panose="020B0604020202020204" pitchFamily="34" charset="0"/>
                <a:cs typeface="Arial" panose="020B0604020202020204" pitchFamily="34" charset="0"/>
              </a:rPr>
              <a:t>Un método para para producir un tren de pulsos de onda </a:t>
            </a:r>
            <a:r>
              <a:rPr lang="es-MX" altLang="pt-BR" dirty="0" err="1">
                <a:solidFill>
                  <a:srgbClr val="000000"/>
                </a:solidFill>
                <a:latin typeface="Arial" panose="020B0604020202020204" pitchFamily="34" charset="0"/>
                <a:cs typeface="Arial" panose="020B0604020202020204" pitchFamily="34" charset="0"/>
              </a:rPr>
              <a:t>senoidales</a:t>
            </a:r>
            <a:r>
              <a:rPr lang="es-MX" altLang="pt-BR" dirty="0">
                <a:solidFill>
                  <a:srgbClr val="000000"/>
                </a:solidFill>
                <a:latin typeface="Arial" panose="020B0604020202020204" pitchFamily="34" charset="0"/>
                <a:cs typeface="Arial" panose="020B0604020202020204" pitchFamily="34" charset="0"/>
              </a:rPr>
              <a:t> en una cuerda continua.</a:t>
            </a:r>
          </a:p>
        </p:txBody>
      </p:sp>
      <p:graphicFrame>
        <p:nvGraphicFramePr>
          <p:cNvPr id="63492" name="Object 3"/>
          <p:cNvGraphicFramePr>
            <a:graphicFrameLocks noChangeAspect="1"/>
          </p:cNvGraphicFramePr>
          <p:nvPr/>
        </p:nvGraphicFramePr>
        <p:xfrm>
          <a:off x="-63500" y="2193925"/>
          <a:ext cx="9244013" cy="4079875"/>
        </p:xfrm>
        <a:graphic>
          <a:graphicData uri="http://schemas.openxmlformats.org/presentationml/2006/ole">
            <mc:AlternateContent xmlns:mc="http://schemas.openxmlformats.org/markup-compatibility/2006">
              <mc:Choice xmlns:v="urn:schemas-microsoft-com:vml" Requires="v">
                <p:oleObj spid="_x0000_s63718" r:id="rId4" imgW="5609639" imgH="2476346" progId="">
                  <p:embed/>
                </p:oleObj>
              </mc:Choice>
              <mc:Fallback>
                <p:oleObj r:id="rId4" imgW="5609639" imgH="2476346" progId="">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00" y="2193925"/>
                        <a:ext cx="9244013" cy="40798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l="4327" r="5113"/>
          <a:stretch/>
        </p:blipFill>
        <p:spPr>
          <a:xfrm>
            <a:off x="1115616" y="0"/>
            <a:ext cx="7128792" cy="6845602"/>
          </a:xfrm>
          <a:prstGeom prst="rect">
            <a:avLst/>
          </a:prstGeom>
        </p:spPr>
      </p:pic>
    </p:spTree>
    <p:extLst>
      <p:ext uri="{BB962C8B-B14F-4D97-AF65-F5344CB8AC3E}">
        <p14:creationId xmlns:p14="http://schemas.microsoft.com/office/powerpoint/2010/main" val="20591211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ext Box 4"/>
          <p:cNvSpPr txBox="1">
            <a:spLocks noChangeArrowheads="1"/>
          </p:cNvSpPr>
          <p:nvPr/>
        </p:nvSpPr>
        <p:spPr bwMode="auto">
          <a:xfrm>
            <a:off x="0" y="44624"/>
            <a:ext cx="9085826"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1500"/>
              </a:spcBef>
              <a:buClrTx/>
              <a:buFontTx/>
              <a:buNone/>
            </a:pPr>
            <a:r>
              <a:rPr lang="es-MX" altLang="pt-BR" dirty="0">
                <a:solidFill>
                  <a:srgbClr val="000000"/>
                </a:solidFill>
                <a:latin typeface="Arial" panose="020B0604020202020204" pitchFamily="34" charset="0"/>
                <a:cs typeface="Arial" panose="020B0604020202020204" pitchFamily="34" charset="0"/>
              </a:rPr>
              <a:t>La forma de la onda se puede expresar como:</a:t>
            </a:r>
          </a:p>
        </p:txBody>
      </p:sp>
      <p:sp>
        <p:nvSpPr>
          <p:cNvPr id="64518" name="Text Box 5"/>
          <p:cNvSpPr txBox="1">
            <a:spLocks noChangeArrowheads="1"/>
          </p:cNvSpPr>
          <p:nvPr/>
        </p:nvSpPr>
        <p:spPr bwMode="auto">
          <a:xfrm>
            <a:off x="0" y="1556792"/>
            <a:ext cx="9085826"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1500"/>
              </a:spcBef>
              <a:buClrTx/>
              <a:buFontTx/>
              <a:buNone/>
            </a:pPr>
            <a:r>
              <a:rPr lang="es-MX" altLang="pt-BR" dirty="0">
                <a:solidFill>
                  <a:srgbClr val="000000"/>
                </a:solidFill>
                <a:latin typeface="Arial" panose="020B0604020202020204" pitchFamily="34" charset="0"/>
                <a:cs typeface="Arial" panose="020B0604020202020204" pitchFamily="34" charset="0"/>
              </a:rPr>
              <a:t>El punto P se mueve solo en sentido vertical con una velocidad y una aceleración dada por:</a:t>
            </a:r>
          </a:p>
        </p:txBody>
      </p:sp>
      <p:sp>
        <p:nvSpPr>
          <p:cNvPr id="64520" name="Text Box 7"/>
          <p:cNvSpPr txBox="1">
            <a:spLocks noChangeArrowheads="1"/>
          </p:cNvSpPr>
          <p:nvPr/>
        </p:nvSpPr>
        <p:spPr bwMode="auto">
          <a:xfrm>
            <a:off x="0" y="5632921"/>
            <a:ext cx="3808337"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1500"/>
              </a:spcBef>
              <a:buClrTx/>
              <a:buFontTx/>
              <a:buNone/>
            </a:pPr>
            <a:r>
              <a:rPr lang="es-MX" altLang="pt-BR" dirty="0">
                <a:solidFill>
                  <a:srgbClr val="000000"/>
                </a:solidFill>
                <a:latin typeface="Arial" panose="020B0604020202020204" pitchFamily="34" charset="0"/>
                <a:cs typeface="Arial" panose="020B0604020202020204" pitchFamily="34" charset="0"/>
              </a:rPr>
              <a:t>Los valores máximos son:</a:t>
            </a:r>
          </a:p>
        </p:txBody>
      </p:sp>
      <mc:AlternateContent xmlns:mc="http://schemas.openxmlformats.org/markup-compatibility/2006" xmlns:a14="http://schemas.microsoft.com/office/drawing/2010/main">
        <mc:Choice Requires="a14">
          <p:sp>
            <p:nvSpPr>
              <p:cNvPr id="2" name="1 CuadroTexto"/>
              <p:cNvSpPr txBox="1"/>
              <p:nvPr/>
            </p:nvSpPr>
            <p:spPr>
              <a:xfrm>
                <a:off x="2364160" y="692696"/>
                <a:ext cx="485985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ES" sz="3200" b="0" i="1" smtClean="0">
                          <a:solidFill>
                            <a:schemeClr val="tx1"/>
                          </a:solidFill>
                          <a:latin typeface="Cambria Math"/>
                        </a:rPr>
                        <m:t>𝑦</m:t>
                      </m:r>
                      <m:d>
                        <m:dPr>
                          <m:ctrlPr>
                            <a:rPr lang="es-ES" sz="3200" b="0" i="1" smtClean="0">
                              <a:solidFill>
                                <a:schemeClr val="tx1"/>
                              </a:solidFill>
                              <a:latin typeface="Cambria Math" panose="02040503050406030204" pitchFamily="18" charset="0"/>
                            </a:rPr>
                          </m:ctrlPr>
                        </m:dPr>
                        <m:e>
                          <m:r>
                            <a:rPr lang="es-ES" sz="3200" b="0" i="1" smtClean="0">
                              <a:solidFill>
                                <a:schemeClr val="tx1"/>
                              </a:solidFill>
                              <a:latin typeface="Cambria Math"/>
                            </a:rPr>
                            <m:t>𝑥</m:t>
                          </m:r>
                          <m:r>
                            <a:rPr lang="es-ES" sz="3200" b="0" i="1" smtClean="0">
                              <a:solidFill>
                                <a:schemeClr val="tx1"/>
                              </a:solidFill>
                              <a:latin typeface="Cambria Math"/>
                            </a:rPr>
                            <m:t>,</m:t>
                          </m:r>
                          <m:r>
                            <a:rPr lang="es-ES" sz="3200" b="0" i="1" smtClean="0">
                              <a:solidFill>
                                <a:schemeClr val="tx1"/>
                              </a:solidFill>
                              <a:latin typeface="Cambria Math"/>
                            </a:rPr>
                            <m:t>𝑡</m:t>
                          </m:r>
                        </m:e>
                      </m:d>
                      <m:r>
                        <a:rPr lang="es-ES" sz="3200" b="0" i="1" smtClean="0">
                          <a:solidFill>
                            <a:schemeClr val="tx1"/>
                          </a:solidFill>
                          <a:latin typeface="Cambria Math"/>
                        </a:rPr>
                        <m:t>=</m:t>
                      </m:r>
                      <m:sSub>
                        <m:sSubPr>
                          <m:ctrlPr>
                            <a:rPr lang="es-ES" sz="3200" b="0" i="1" smtClean="0">
                              <a:solidFill>
                                <a:schemeClr val="tx1"/>
                              </a:solidFill>
                              <a:latin typeface="Cambria Math" panose="02040503050406030204" pitchFamily="18" charset="0"/>
                            </a:rPr>
                          </m:ctrlPr>
                        </m:sSubPr>
                        <m:e>
                          <m:r>
                            <a:rPr lang="es-ES" sz="3200" b="0" i="1" smtClean="0">
                              <a:solidFill>
                                <a:schemeClr val="tx1"/>
                              </a:solidFill>
                              <a:latin typeface="Cambria Math"/>
                            </a:rPr>
                            <m:t>𝐴</m:t>
                          </m:r>
                        </m:e>
                        <m:sub>
                          <m:r>
                            <a:rPr lang="es-ES" sz="3200" b="0" i="1" smtClean="0">
                              <a:solidFill>
                                <a:schemeClr val="tx1"/>
                              </a:solidFill>
                              <a:latin typeface="Cambria Math"/>
                            </a:rPr>
                            <m:t>0 </m:t>
                          </m:r>
                        </m:sub>
                      </m:sSub>
                      <m:r>
                        <a:rPr lang="es-ES" sz="3200" b="0" i="1" smtClean="0">
                          <a:solidFill>
                            <a:schemeClr val="tx1"/>
                          </a:solidFill>
                          <a:latin typeface="Cambria Math"/>
                        </a:rPr>
                        <m:t>𝑠𝑒𝑛</m:t>
                      </m:r>
                      <m:r>
                        <a:rPr lang="es-ES" sz="3200" b="0" i="1" smtClean="0">
                          <a:solidFill>
                            <a:schemeClr val="tx1"/>
                          </a:solidFill>
                          <a:latin typeface="Cambria Math"/>
                        </a:rPr>
                        <m:t>(</m:t>
                      </m:r>
                      <m:r>
                        <a:rPr lang="es-ES" sz="3200" b="0" i="1" smtClean="0">
                          <a:solidFill>
                            <a:schemeClr val="tx1"/>
                          </a:solidFill>
                          <a:latin typeface="Cambria Math"/>
                        </a:rPr>
                        <m:t>𝑘𝑥</m:t>
                      </m:r>
                      <m:r>
                        <a:rPr lang="es-ES" sz="3200" b="0" i="1" smtClean="0">
                          <a:solidFill>
                            <a:schemeClr val="tx1"/>
                          </a:solidFill>
                          <a:latin typeface="Cambria Math"/>
                        </a:rPr>
                        <m:t>−</m:t>
                      </m:r>
                      <m:r>
                        <a:rPr lang="es-ES" sz="3200" b="0" i="1" smtClean="0">
                          <a:solidFill>
                            <a:schemeClr val="tx1"/>
                          </a:solidFill>
                          <a:latin typeface="Cambria Math"/>
                          <a:ea typeface="Cambria Math"/>
                        </a:rPr>
                        <m:t>𝜔</m:t>
                      </m:r>
                      <m:r>
                        <a:rPr lang="es-ES" sz="3200" b="0" i="1" smtClean="0">
                          <a:solidFill>
                            <a:schemeClr val="tx1"/>
                          </a:solidFill>
                          <a:latin typeface="Cambria Math"/>
                        </a:rPr>
                        <m:t>𝑡</m:t>
                      </m:r>
                      <m:r>
                        <a:rPr lang="es-ES" sz="3200" b="0" i="1" smtClean="0">
                          <a:solidFill>
                            <a:schemeClr val="tx1"/>
                          </a:solidFill>
                          <a:latin typeface="Cambria Math"/>
                        </a:rPr>
                        <m:t>)</m:t>
                      </m:r>
                    </m:oMath>
                  </m:oMathPara>
                </a14:m>
                <a:endParaRPr lang="es-AR" sz="3200" dirty="0">
                  <a:solidFill>
                    <a:schemeClr val="tx1"/>
                  </a:solidFill>
                </a:endParaRPr>
              </a:p>
            </p:txBody>
          </p:sp>
        </mc:Choice>
        <mc:Fallback xmlns="">
          <p:sp>
            <p:nvSpPr>
              <p:cNvPr id="2" name="1 CuadroTexto"/>
              <p:cNvSpPr txBox="1">
                <a:spLocks noRot="1" noChangeAspect="1" noMove="1" noResize="1" noEditPoints="1" noAdjustHandles="1" noChangeArrowheads="1" noChangeShapeType="1" noTextEdit="1"/>
              </p:cNvSpPr>
              <p:nvPr/>
            </p:nvSpPr>
            <p:spPr>
              <a:xfrm>
                <a:off x="2364160" y="692696"/>
                <a:ext cx="4859857"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9 CuadroTexto"/>
              <p:cNvSpPr txBox="1"/>
              <p:nvPr/>
            </p:nvSpPr>
            <p:spPr>
              <a:xfrm>
                <a:off x="1426326" y="2504927"/>
                <a:ext cx="6962098" cy="12547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ES" sz="3200" b="0" i="1" smtClean="0">
                              <a:solidFill>
                                <a:schemeClr val="tx1"/>
                              </a:solidFill>
                              <a:latin typeface="Cambria Math" panose="02040503050406030204" pitchFamily="18" charset="0"/>
                            </a:rPr>
                          </m:ctrlPr>
                        </m:sSubPr>
                        <m:e>
                          <m:r>
                            <a:rPr lang="es-ES" sz="3200" b="0" i="1" smtClean="0">
                              <a:solidFill>
                                <a:schemeClr val="tx1"/>
                              </a:solidFill>
                              <a:latin typeface="Cambria Math"/>
                            </a:rPr>
                            <m:t>𝑣</m:t>
                          </m:r>
                        </m:e>
                        <m:sub>
                          <m:r>
                            <a:rPr lang="es-ES" sz="3200" b="0" i="1" smtClean="0">
                              <a:solidFill>
                                <a:schemeClr val="tx1"/>
                              </a:solidFill>
                              <a:latin typeface="Cambria Math"/>
                            </a:rPr>
                            <m:t>𝑦</m:t>
                          </m:r>
                        </m:sub>
                      </m:sSub>
                      <m:r>
                        <a:rPr lang="es-ES" sz="3200" b="0" i="1" smtClean="0">
                          <a:solidFill>
                            <a:schemeClr val="tx1"/>
                          </a:solidFill>
                          <a:latin typeface="Cambria Math"/>
                        </a:rPr>
                        <m:t>=</m:t>
                      </m:r>
                      <m:sSub>
                        <m:sSubPr>
                          <m:ctrlPr>
                            <a:rPr lang="es-ES" sz="3200" b="0" i="1" smtClean="0">
                              <a:solidFill>
                                <a:schemeClr val="tx1"/>
                              </a:solidFill>
                              <a:latin typeface="Cambria Math" panose="02040503050406030204" pitchFamily="18" charset="0"/>
                            </a:rPr>
                          </m:ctrlPr>
                        </m:sSubPr>
                        <m:e>
                          <m:d>
                            <m:dPr>
                              <m:begChr m:val=""/>
                              <m:endChr m:val="|"/>
                              <m:ctrlPr>
                                <a:rPr lang="es-ES" sz="3200" b="0" i="1" smtClean="0">
                                  <a:solidFill>
                                    <a:schemeClr val="tx1"/>
                                  </a:solidFill>
                                  <a:latin typeface="Cambria Math" panose="02040503050406030204" pitchFamily="18" charset="0"/>
                                </a:rPr>
                              </m:ctrlPr>
                            </m:dPr>
                            <m:e>
                              <m:f>
                                <m:fPr>
                                  <m:ctrlPr>
                                    <a:rPr lang="es-ES" sz="3200" i="1">
                                      <a:solidFill>
                                        <a:schemeClr val="tx1"/>
                                      </a:solidFill>
                                      <a:latin typeface="Cambria Math" panose="02040503050406030204" pitchFamily="18" charset="0"/>
                                    </a:rPr>
                                  </m:ctrlPr>
                                </m:fPr>
                                <m:num>
                                  <m:r>
                                    <a:rPr lang="es-ES" sz="3200" i="1">
                                      <a:solidFill>
                                        <a:schemeClr val="tx1"/>
                                      </a:solidFill>
                                      <a:latin typeface="Cambria Math"/>
                                      <a:ea typeface="Cambria Math"/>
                                    </a:rPr>
                                    <m:t>𝜕</m:t>
                                  </m:r>
                                  <m:r>
                                    <a:rPr lang="es-ES" sz="3200" i="1">
                                      <a:solidFill>
                                        <a:schemeClr val="tx1"/>
                                      </a:solidFill>
                                      <a:latin typeface="Cambria Math"/>
                                      <a:ea typeface="Cambria Math"/>
                                    </a:rPr>
                                    <m:t>𝑦</m:t>
                                  </m:r>
                                </m:num>
                                <m:den>
                                  <m:r>
                                    <a:rPr lang="es-ES" sz="3200" i="1">
                                      <a:solidFill>
                                        <a:schemeClr val="tx1"/>
                                      </a:solidFill>
                                      <a:latin typeface="Cambria Math"/>
                                      <a:ea typeface="Cambria Math"/>
                                    </a:rPr>
                                    <m:t>𝜕</m:t>
                                  </m:r>
                                  <m:r>
                                    <a:rPr lang="es-ES" sz="3200" i="1">
                                      <a:solidFill>
                                        <a:schemeClr val="tx1"/>
                                      </a:solidFill>
                                      <a:latin typeface="Cambria Math"/>
                                      <a:ea typeface="Cambria Math"/>
                                    </a:rPr>
                                    <m:t>𝑡</m:t>
                                  </m:r>
                                </m:den>
                              </m:f>
                            </m:e>
                          </m:d>
                        </m:e>
                        <m:sub>
                          <m:r>
                            <a:rPr lang="es-ES" sz="3200" b="0" i="1" smtClean="0">
                              <a:solidFill>
                                <a:schemeClr val="tx1"/>
                              </a:solidFill>
                              <a:latin typeface="Cambria Math"/>
                            </a:rPr>
                            <m:t>𝑥</m:t>
                          </m:r>
                          <m:r>
                            <a:rPr lang="es-ES" sz="3200" b="0" i="1" smtClean="0">
                              <a:solidFill>
                                <a:schemeClr val="tx1"/>
                              </a:solidFill>
                              <a:latin typeface="Cambria Math"/>
                            </a:rPr>
                            <m:t>=</m:t>
                          </m:r>
                          <m:r>
                            <a:rPr lang="es-ES" sz="3200" b="0" i="1" smtClean="0">
                              <a:solidFill>
                                <a:schemeClr val="tx1"/>
                              </a:solidFill>
                              <a:latin typeface="Cambria Math"/>
                            </a:rPr>
                            <m:t>𝑐𝑡𝑒</m:t>
                          </m:r>
                        </m:sub>
                      </m:sSub>
                      <m:r>
                        <a:rPr lang="es-ES" sz="3200" b="0" i="1" smtClean="0">
                          <a:solidFill>
                            <a:schemeClr val="tx1"/>
                          </a:solidFill>
                          <a:latin typeface="Cambria Math"/>
                        </a:rPr>
                        <m:t>=</m:t>
                      </m:r>
                      <m:r>
                        <a:rPr lang="es-ES" sz="3200" i="1">
                          <a:solidFill>
                            <a:schemeClr val="tx1"/>
                          </a:solidFill>
                          <a:latin typeface="Cambria Math"/>
                        </a:rPr>
                        <m:t>−</m:t>
                      </m:r>
                      <m:r>
                        <a:rPr lang="es-ES" sz="3200" i="1">
                          <a:solidFill>
                            <a:schemeClr val="tx1"/>
                          </a:solidFill>
                          <a:latin typeface="Cambria Math"/>
                          <a:ea typeface="Cambria Math"/>
                        </a:rPr>
                        <m:t>𝜔</m:t>
                      </m:r>
                      <m:sSub>
                        <m:sSubPr>
                          <m:ctrlPr>
                            <a:rPr lang="es-ES" sz="3200" b="0" i="1" smtClean="0">
                              <a:solidFill>
                                <a:schemeClr val="tx1"/>
                              </a:solidFill>
                              <a:latin typeface="Cambria Math" panose="02040503050406030204" pitchFamily="18" charset="0"/>
                            </a:rPr>
                          </m:ctrlPr>
                        </m:sSubPr>
                        <m:e>
                          <m:r>
                            <a:rPr lang="es-ES" sz="3200" b="0" i="1" smtClean="0">
                              <a:solidFill>
                                <a:schemeClr val="tx1"/>
                              </a:solidFill>
                              <a:latin typeface="Cambria Math"/>
                            </a:rPr>
                            <m:t>𝐴</m:t>
                          </m:r>
                        </m:e>
                        <m:sub>
                          <m:r>
                            <a:rPr lang="es-ES" sz="3200" b="0" i="1" smtClean="0">
                              <a:solidFill>
                                <a:schemeClr val="tx1"/>
                              </a:solidFill>
                              <a:latin typeface="Cambria Math"/>
                            </a:rPr>
                            <m:t>0 </m:t>
                          </m:r>
                        </m:sub>
                      </m:sSub>
                      <m:r>
                        <a:rPr lang="es-ES" sz="3200" b="0" i="1" smtClean="0">
                          <a:solidFill>
                            <a:schemeClr val="tx1"/>
                          </a:solidFill>
                          <a:latin typeface="Cambria Math"/>
                        </a:rPr>
                        <m:t>𝑐𝑜𝑠</m:t>
                      </m:r>
                      <m:r>
                        <a:rPr lang="es-ES" sz="3200" b="0" i="1" smtClean="0">
                          <a:solidFill>
                            <a:schemeClr val="tx1"/>
                          </a:solidFill>
                          <a:latin typeface="Cambria Math"/>
                        </a:rPr>
                        <m:t>(</m:t>
                      </m:r>
                      <m:r>
                        <a:rPr lang="es-ES" sz="3200" b="0" i="1" smtClean="0">
                          <a:solidFill>
                            <a:schemeClr val="tx1"/>
                          </a:solidFill>
                          <a:latin typeface="Cambria Math"/>
                        </a:rPr>
                        <m:t>𝑘𝑥</m:t>
                      </m:r>
                      <m:r>
                        <a:rPr lang="es-ES" sz="3200" b="0" i="1" smtClean="0">
                          <a:solidFill>
                            <a:schemeClr val="tx1"/>
                          </a:solidFill>
                          <a:latin typeface="Cambria Math"/>
                        </a:rPr>
                        <m:t>−</m:t>
                      </m:r>
                      <m:r>
                        <a:rPr lang="es-ES" sz="3200" b="0" i="1" smtClean="0">
                          <a:solidFill>
                            <a:schemeClr val="tx1"/>
                          </a:solidFill>
                          <a:latin typeface="Cambria Math"/>
                          <a:ea typeface="Cambria Math"/>
                        </a:rPr>
                        <m:t>𝜔</m:t>
                      </m:r>
                      <m:r>
                        <a:rPr lang="es-ES" sz="3200" b="0" i="1" smtClean="0">
                          <a:solidFill>
                            <a:schemeClr val="tx1"/>
                          </a:solidFill>
                          <a:latin typeface="Cambria Math"/>
                        </a:rPr>
                        <m:t>𝑡</m:t>
                      </m:r>
                      <m:r>
                        <a:rPr lang="es-ES" sz="3200" b="0" i="1" smtClean="0">
                          <a:solidFill>
                            <a:schemeClr val="tx1"/>
                          </a:solidFill>
                          <a:latin typeface="Cambria Math"/>
                        </a:rPr>
                        <m:t>)</m:t>
                      </m:r>
                    </m:oMath>
                  </m:oMathPara>
                </a14:m>
                <a:endParaRPr lang="es-AR" sz="3200" dirty="0">
                  <a:solidFill>
                    <a:schemeClr val="tx1"/>
                  </a:solidFill>
                </a:endParaRPr>
              </a:p>
            </p:txBody>
          </p:sp>
        </mc:Choice>
        <mc:Fallback xmlns="">
          <p:sp>
            <p:nvSpPr>
              <p:cNvPr id="10" name="9 CuadroTexto"/>
              <p:cNvSpPr txBox="1">
                <a:spLocks noRot="1" noChangeAspect="1" noMove="1" noResize="1" noEditPoints="1" noAdjustHandles="1" noChangeArrowheads="1" noChangeShapeType="1" noTextEdit="1"/>
              </p:cNvSpPr>
              <p:nvPr/>
            </p:nvSpPr>
            <p:spPr>
              <a:xfrm>
                <a:off x="1426326" y="2504927"/>
                <a:ext cx="6962098" cy="125476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10 CuadroTexto"/>
              <p:cNvSpPr txBox="1"/>
              <p:nvPr/>
            </p:nvSpPr>
            <p:spPr>
              <a:xfrm>
                <a:off x="1259632" y="3759694"/>
                <a:ext cx="7300396" cy="12700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ES" sz="3200" b="0" i="1" smtClean="0">
                              <a:solidFill>
                                <a:schemeClr val="tx1"/>
                              </a:solidFill>
                              <a:latin typeface="Cambria Math" panose="02040503050406030204" pitchFamily="18" charset="0"/>
                            </a:rPr>
                          </m:ctrlPr>
                        </m:sSubPr>
                        <m:e>
                          <m:r>
                            <a:rPr lang="es-ES" sz="3200" b="0" i="1" smtClean="0">
                              <a:solidFill>
                                <a:schemeClr val="tx1"/>
                              </a:solidFill>
                              <a:latin typeface="Cambria Math"/>
                            </a:rPr>
                            <m:t>𝑎</m:t>
                          </m:r>
                        </m:e>
                        <m:sub>
                          <m:r>
                            <a:rPr lang="es-ES" sz="3200" b="0" i="1" smtClean="0">
                              <a:solidFill>
                                <a:schemeClr val="tx1"/>
                              </a:solidFill>
                              <a:latin typeface="Cambria Math"/>
                            </a:rPr>
                            <m:t>𝑦</m:t>
                          </m:r>
                        </m:sub>
                      </m:sSub>
                      <m:r>
                        <a:rPr lang="es-ES" sz="3200" b="0" i="1" smtClean="0">
                          <a:solidFill>
                            <a:schemeClr val="tx1"/>
                          </a:solidFill>
                          <a:latin typeface="Cambria Math"/>
                        </a:rPr>
                        <m:t>=</m:t>
                      </m:r>
                      <m:sSub>
                        <m:sSubPr>
                          <m:ctrlPr>
                            <a:rPr lang="es-ES" sz="3200" b="0" i="1" smtClean="0">
                              <a:solidFill>
                                <a:schemeClr val="tx1"/>
                              </a:solidFill>
                              <a:latin typeface="Cambria Math" panose="02040503050406030204" pitchFamily="18" charset="0"/>
                            </a:rPr>
                          </m:ctrlPr>
                        </m:sSubPr>
                        <m:e>
                          <m:d>
                            <m:dPr>
                              <m:begChr m:val=""/>
                              <m:endChr m:val="|"/>
                              <m:ctrlPr>
                                <a:rPr lang="es-ES" sz="3200" b="0" i="1" smtClean="0">
                                  <a:solidFill>
                                    <a:schemeClr val="tx1"/>
                                  </a:solidFill>
                                  <a:latin typeface="Cambria Math" panose="02040503050406030204" pitchFamily="18" charset="0"/>
                                </a:rPr>
                              </m:ctrlPr>
                            </m:dPr>
                            <m:e>
                              <m:f>
                                <m:fPr>
                                  <m:ctrlPr>
                                    <a:rPr lang="es-ES" sz="3200" i="1">
                                      <a:solidFill>
                                        <a:schemeClr val="tx1"/>
                                      </a:solidFill>
                                      <a:latin typeface="Cambria Math" panose="02040503050406030204" pitchFamily="18" charset="0"/>
                                    </a:rPr>
                                  </m:ctrlPr>
                                </m:fPr>
                                <m:num>
                                  <m:sSup>
                                    <m:sSupPr>
                                      <m:ctrlPr>
                                        <a:rPr lang="es-ES" sz="3200" i="1" smtClean="0">
                                          <a:solidFill>
                                            <a:schemeClr val="tx1"/>
                                          </a:solidFill>
                                          <a:latin typeface="Cambria Math" panose="02040503050406030204" pitchFamily="18" charset="0"/>
                                          <a:ea typeface="Cambria Math"/>
                                        </a:rPr>
                                      </m:ctrlPr>
                                    </m:sSupPr>
                                    <m:e>
                                      <m:r>
                                        <a:rPr lang="es-ES" sz="3200" i="1">
                                          <a:solidFill>
                                            <a:schemeClr val="tx1"/>
                                          </a:solidFill>
                                          <a:latin typeface="Cambria Math"/>
                                          <a:ea typeface="Cambria Math"/>
                                        </a:rPr>
                                        <m:t>𝜕</m:t>
                                      </m:r>
                                    </m:e>
                                    <m:sup>
                                      <m:r>
                                        <a:rPr lang="es-ES" sz="3200" b="0" i="1" smtClean="0">
                                          <a:solidFill>
                                            <a:schemeClr val="tx1"/>
                                          </a:solidFill>
                                          <a:latin typeface="Cambria Math"/>
                                          <a:ea typeface="Cambria Math"/>
                                        </a:rPr>
                                        <m:t>2</m:t>
                                      </m:r>
                                    </m:sup>
                                  </m:sSup>
                                  <m:r>
                                    <a:rPr lang="es-ES" sz="3200" i="1">
                                      <a:solidFill>
                                        <a:schemeClr val="tx1"/>
                                      </a:solidFill>
                                      <a:latin typeface="Cambria Math"/>
                                      <a:ea typeface="Cambria Math"/>
                                    </a:rPr>
                                    <m:t>𝑦</m:t>
                                  </m:r>
                                </m:num>
                                <m:den>
                                  <m:r>
                                    <a:rPr lang="es-ES" sz="3200" i="1">
                                      <a:solidFill>
                                        <a:schemeClr val="tx1"/>
                                      </a:solidFill>
                                      <a:latin typeface="Cambria Math"/>
                                      <a:ea typeface="Cambria Math"/>
                                    </a:rPr>
                                    <m:t>𝜕</m:t>
                                  </m:r>
                                  <m:sSup>
                                    <m:sSupPr>
                                      <m:ctrlPr>
                                        <a:rPr lang="es-ES" sz="3200" i="1" smtClean="0">
                                          <a:solidFill>
                                            <a:schemeClr val="tx1"/>
                                          </a:solidFill>
                                          <a:latin typeface="Cambria Math" panose="02040503050406030204" pitchFamily="18" charset="0"/>
                                          <a:ea typeface="Cambria Math"/>
                                        </a:rPr>
                                      </m:ctrlPr>
                                    </m:sSupPr>
                                    <m:e>
                                      <m:r>
                                        <a:rPr lang="es-ES" sz="3200" b="0" i="1" smtClean="0">
                                          <a:solidFill>
                                            <a:schemeClr val="tx1"/>
                                          </a:solidFill>
                                          <a:latin typeface="Cambria Math"/>
                                          <a:ea typeface="Cambria Math"/>
                                        </a:rPr>
                                        <m:t>𝑡</m:t>
                                      </m:r>
                                    </m:e>
                                    <m:sup>
                                      <m:r>
                                        <a:rPr lang="es-ES" sz="3200" b="0" i="1" smtClean="0">
                                          <a:solidFill>
                                            <a:schemeClr val="tx1"/>
                                          </a:solidFill>
                                          <a:latin typeface="Cambria Math"/>
                                          <a:ea typeface="Cambria Math"/>
                                        </a:rPr>
                                        <m:t>2</m:t>
                                      </m:r>
                                    </m:sup>
                                  </m:sSup>
                                </m:den>
                              </m:f>
                            </m:e>
                          </m:d>
                        </m:e>
                        <m:sub>
                          <m:r>
                            <a:rPr lang="es-ES" sz="3200" b="0" i="1" smtClean="0">
                              <a:solidFill>
                                <a:schemeClr val="tx1"/>
                              </a:solidFill>
                              <a:latin typeface="Cambria Math"/>
                            </a:rPr>
                            <m:t>𝑥</m:t>
                          </m:r>
                          <m:r>
                            <a:rPr lang="es-ES" sz="3200" b="0" i="1" smtClean="0">
                              <a:solidFill>
                                <a:schemeClr val="tx1"/>
                              </a:solidFill>
                              <a:latin typeface="Cambria Math"/>
                            </a:rPr>
                            <m:t>=</m:t>
                          </m:r>
                          <m:r>
                            <a:rPr lang="es-ES" sz="3200" b="0" i="1" smtClean="0">
                              <a:solidFill>
                                <a:schemeClr val="tx1"/>
                              </a:solidFill>
                              <a:latin typeface="Cambria Math"/>
                            </a:rPr>
                            <m:t>𝑐𝑡𝑒</m:t>
                          </m:r>
                        </m:sub>
                      </m:sSub>
                      <m:r>
                        <a:rPr lang="es-ES" sz="3200" b="0" i="1" smtClean="0">
                          <a:solidFill>
                            <a:schemeClr val="tx1"/>
                          </a:solidFill>
                          <a:latin typeface="Cambria Math"/>
                        </a:rPr>
                        <m:t>=−</m:t>
                      </m:r>
                      <m:sSup>
                        <m:sSupPr>
                          <m:ctrlPr>
                            <a:rPr lang="es-ES" sz="3200" i="1" smtClean="0">
                              <a:solidFill>
                                <a:schemeClr val="tx1"/>
                              </a:solidFill>
                              <a:latin typeface="Cambria Math" panose="02040503050406030204" pitchFamily="18" charset="0"/>
                              <a:ea typeface="Cambria Math"/>
                            </a:rPr>
                          </m:ctrlPr>
                        </m:sSupPr>
                        <m:e>
                          <m:r>
                            <a:rPr lang="es-ES" sz="3200" i="1">
                              <a:solidFill>
                                <a:schemeClr val="tx1"/>
                              </a:solidFill>
                              <a:latin typeface="Cambria Math"/>
                              <a:ea typeface="Cambria Math"/>
                            </a:rPr>
                            <m:t>𝜔</m:t>
                          </m:r>
                        </m:e>
                        <m:sup>
                          <m:r>
                            <a:rPr lang="es-ES" sz="3200" b="0" i="1" smtClean="0">
                              <a:solidFill>
                                <a:schemeClr val="tx1"/>
                              </a:solidFill>
                              <a:latin typeface="Cambria Math"/>
                              <a:ea typeface="Cambria Math"/>
                            </a:rPr>
                            <m:t>2</m:t>
                          </m:r>
                        </m:sup>
                      </m:sSup>
                      <m:sSub>
                        <m:sSubPr>
                          <m:ctrlPr>
                            <a:rPr lang="es-ES" sz="3200" b="0" i="1" smtClean="0">
                              <a:solidFill>
                                <a:schemeClr val="tx1"/>
                              </a:solidFill>
                              <a:latin typeface="Cambria Math" panose="02040503050406030204" pitchFamily="18" charset="0"/>
                            </a:rPr>
                          </m:ctrlPr>
                        </m:sSubPr>
                        <m:e>
                          <m:r>
                            <a:rPr lang="es-ES" sz="3200" b="0" i="1" smtClean="0">
                              <a:solidFill>
                                <a:schemeClr val="tx1"/>
                              </a:solidFill>
                              <a:latin typeface="Cambria Math"/>
                            </a:rPr>
                            <m:t>𝐴</m:t>
                          </m:r>
                        </m:e>
                        <m:sub>
                          <m:r>
                            <a:rPr lang="es-ES" sz="3200" b="0" i="1" smtClean="0">
                              <a:solidFill>
                                <a:schemeClr val="tx1"/>
                              </a:solidFill>
                              <a:latin typeface="Cambria Math"/>
                            </a:rPr>
                            <m:t>0 </m:t>
                          </m:r>
                        </m:sub>
                      </m:sSub>
                      <m:r>
                        <a:rPr lang="es-ES" sz="3200" b="0" i="1" smtClean="0">
                          <a:solidFill>
                            <a:schemeClr val="tx1"/>
                          </a:solidFill>
                          <a:latin typeface="Cambria Math"/>
                        </a:rPr>
                        <m:t>𝑠𝑒𝑛</m:t>
                      </m:r>
                      <m:r>
                        <a:rPr lang="es-ES" sz="3200" b="0" i="1" smtClean="0">
                          <a:solidFill>
                            <a:schemeClr val="tx1"/>
                          </a:solidFill>
                          <a:latin typeface="Cambria Math"/>
                        </a:rPr>
                        <m:t>(</m:t>
                      </m:r>
                      <m:r>
                        <a:rPr lang="es-ES" sz="3200" b="0" i="1" smtClean="0">
                          <a:solidFill>
                            <a:schemeClr val="tx1"/>
                          </a:solidFill>
                          <a:latin typeface="Cambria Math"/>
                        </a:rPr>
                        <m:t>𝑘𝑥</m:t>
                      </m:r>
                      <m:r>
                        <a:rPr lang="es-ES" sz="3200" b="0" i="1" smtClean="0">
                          <a:solidFill>
                            <a:schemeClr val="tx1"/>
                          </a:solidFill>
                          <a:latin typeface="Cambria Math"/>
                        </a:rPr>
                        <m:t>−</m:t>
                      </m:r>
                      <m:r>
                        <a:rPr lang="es-ES" sz="3200" b="0" i="1" smtClean="0">
                          <a:solidFill>
                            <a:schemeClr val="tx1"/>
                          </a:solidFill>
                          <a:latin typeface="Cambria Math"/>
                          <a:ea typeface="Cambria Math"/>
                        </a:rPr>
                        <m:t>𝜔</m:t>
                      </m:r>
                      <m:r>
                        <a:rPr lang="es-ES" sz="3200" b="0" i="1" smtClean="0">
                          <a:solidFill>
                            <a:schemeClr val="tx1"/>
                          </a:solidFill>
                          <a:latin typeface="Cambria Math"/>
                        </a:rPr>
                        <m:t>𝑡</m:t>
                      </m:r>
                      <m:r>
                        <a:rPr lang="es-ES" sz="3200" b="0" i="1" smtClean="0">
                          <a:solidFill>
                            <a:schemeClr val="tx1"/>
                          </a:solidFill>
                          <a:latin typeface="Cambria Math"/>
                        </a:rPr>
                        <m:t>)</m:t>
                      </m:r>
                    </m:oMath>
                  </m:oMathPara>
                </a14:m>
                <a:endParaRPr lang="es-AR" sz="3200" dirty="0">
                  <a:solidFill>
                    <a:schemeClr val="tx1"/>
                  </a:solidFill>
                </a:endParaRPr>
              </a:p>
            </p:txBody>
          </p:sp>
        </mc:Choice>
        <mc:Fallback xmlns="">
          <p:sp>
            <p:nvSpPr>
              <p:cNvPr id="11" name="10 CuadroTexto"/>
              <p:cNvSpPr txBox="1">
                <a:spLocks noRot="1" noChangeAspect="1" noMove="1" noResize="1" noEditPoints="1" noAdjustHandles="1" noChangeArrowheads="1" noChangeShapeType="1" noTextEdit="1"/>
              </p:cNvSpPr>
              <p:nvPr/>
            </p:nvSpPr>
            <p:spPr>
              <a:xfrm>
                <a:off x="1259632" y="3759694"/>
                <a:ext cx="7300396" cy="1270091"/>
              </a:xfrm>
              <a:prstGeom prst="rect">
                <a:avLst/>
              </a:prstGeom>
              <a:blipFill>
                <a:blip r:embed="rId5"/>
                <a:stretch>
                  <a:fillRect b="-91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11 CuadroTexto"/>
              <p:cNvSpPr txBox="1"/>
              <p:nvPr/>
            </p:nvSpPr>
            <p:spPr>
              <a:xfrm>
                <a:off x="3808337" y="5071189"/>
                <a:ext cx="2857642" cy="8924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ES" sz="3200" i="1" smtClean="0">
                              <a:solidFill>
                                <a:schemeClr val="tx1"/>
                              </a:solidFill>
                              <a:latin typeface="Cambria Math" panose="02040503050406030204" pitchFamily="18" charset="0"/>
                            </a:rPr>
                          </m:ctrlPr>
                        </m:sSubPr>
                        <m:e>
                          <m:d>
                            <m:dPr>
                              <m:begChr m:val=""/>
                              <m:endChr m:val="|"/>
                              <m:ctrlPr>
                                <a:rPr lang="es-ES" sz="3200" i="1">
                                  <a:solidFill>
                                    <a:schemeClr val="tx1"/>
                                  </a:solidFill>
                                  <a:latin typeface="Cambria Math" panose="02040503050406030204" pitchFamily="18" charset="0"/>
                                </a:rPr>
                              </m:ctrlPr>
                            </m:dPr>
                            <m:e>
                              <m:sSub>
                                <m:sSubPr>
                                  <m:ctrlPr>
                                    <a:rPr lang="es-ES" sz="3200" i="1">
                                      <a:solidFill>
                                        <a:schemeClr val="tx1"/>
                                      </a:solidFill>
                                      <a:latin typeface="Cambria Math" panose="02040503050406030204" pitchFamily="18" charset="0"/>
                                    </a:rPr>
                                  </m:ctrlPr>
                                </m:sSubPr>
                                <m:e>
                                  <m:r>
                                    <a:rPr lang="es-ES" sz="3200" i="1">
                                      <a:solidFill>
                                        <a:schemeClr val="tx1"/>
                                      </a:solidFill>
                                      <a:latin typeface="Cambria Math"/>
                                    </a:rPr>
                                    <m:t>𝑣</m:t>
                                  </m:r>
                                </m:e>
                                <m:sub>
                                  <m:r>
                                    <a:rPr lang="es-ES" sz="3200" i="1">
                                      <a:solidFill>
                                        <a:schemeClr val="tx1"/>
                                      </a:solidFill>
                                      <a:latin typeface="Cambria Math"/>
                                    </a:rPr>
                                    <m:t>𝑦</m:t>
                                  </m:r>
                                </m:sub>
                              </m:sSub>
                            </m:e>
                          </m:d>
                        </m:e>
                        <m:sub>
                          <m:r>
                            <a:rPr lang="es-ES" sz="3200" b="0" i="1" smtClean="0">
                              <a:solidFill>
                                <a:schemeClr val="tx1"/>
                              </a:solidFill>
                              <a:latin typeface="Cambria Math"/>
                              <a:ea typeface="Cambria Math"/>
                            </a:rPr>
                            <m:t>𝑚𝑎𝑥</m:t>
                          </m:r>
                        </m:sub>
                      </m:sSub>
                      <m:r>
                        <a:rPr lang="es-ES" sz="3200" b="0" i="1" smtClean="0">
                          <a:solidFill>
                            <a:schemeClr val="tx1"/>
                          </a:solidFill>
                          <a:latin typeface="Cambria Math"/>
                        </a:rPr>
                        <m:t>=</m:t>
                      </m:r>
                      <m:r>
                        <a:rPr lang="es-ES" sz="3200" i="1">
                          <a:solidFill>
                            <a:schemeClr val="tx1"/>
                          </a:solidFill>
                          <a:latin typeface="Cambria Math"/>
                          <a:ea typeface="Cambria Math"/>
                        </a:rPr>
                        <m:t>𝜔</m:t>
                      </m:r>
                      <m:sSub>
                        <m:sSubPr>
                          <m:ctrlPr>
                            <a:rPr lang="es-ES" sz="3200" b="0" i="1" smtClean="0">
                              <a:solidFill>
                                <a:schemeClr val="tx1"/>
                              </a:solidFill>
                              <a:latin typeface="Cambria Math" panose="02040503050406030204" pitchFamily="18" charset="0"/>
                            </a:rPr>
                          </m:ctrlPr>
                        </m:sSubPr>
                        <m:e>
                          <m:r>
                            <a:rPr lang="es-ES" sz="3200" b="0" i="1" smtClean="0">
                              <a:solidFill>
                                <a:schemeClr val="tx1"/>
                              </a:solidFill>
                              <a:latin typeface="Cambria Math"/>
                            </a:rPr>
                            <m:t>𝐴</m:t>
                          </m:r>
                        </m:e>
                        <m:sub>
                          <m:r>
                            <a:rPr lang="es-ES" sz="3200" b="0" i="1" smtClean="0">
                              <a:solidFill>
                                <a:schemeClr val="tx1"/>
                              </a:solidFill>
                              <a:latin typeface="Cambria Math"/>
                            </a:rPr>
                            <m:t>0 </m:t>
                          </m:r>
                        </m:sub>
                      </m:sSub>
                    </m:oMath>
                  </m:oMathPara>
                </a14:m>
                <a:endParaRPr lang="es-AR" sz="3200" dirty="0">
                  <a:solidFill>
                    <a:schemeClr val="tx1"/>
                  </a:solidFill>
                </a:endParaRPr>
              </a:p>
            </p:txBody>
          </p:sp>
        </mc:Choice>
        <mc:Fallback xmlns="">
          <p:sp>
            <p:nvSpPr>
              <p:cNvPr id="12" name="11 CuadroTexto"/>
              <p:cNvSpPr txBox="1">
                <a:spLocks noRot="1" noChangeAspect="1" noMove="1" noResize="1" noEditPoints="1" noAdjustHandles="1" noChangeArrowheads="1" noChangeShapeType="1" noTextEdit="1"/>
              </p:cNvSpPr>
              <p:nvPr/>
            </p:nvSpPr>
            <p:spPr>
              <a:xfrm>
                <a:off x="3808337" y="5071189"/>
                <a:ext cx="2857642" cy="892488"/>
              </a:xfrm>
              <a:prstGeom prst="rect">
                <a:avLst/>
              </a:prstGeom>
              <a:blipFill rotWithShape="1">
                <a:blip r:embed="rId6"/>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13" name="12 CuadroTexto"/>
              <p:cNvSpPr txBox="1"/>
              <p:nvPr/>
            </p:nvSpPr>
            <p:spPr>
              <a:xfrm>
                <a:off x="3808337" y="5963677"/>
                <a:ext cx="3078279" cy="8924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ES" sz="3200" i="1" smtClean="0">
                              <a:solidFill>
                                <a:schemeClr val="tx1"/>
                              </a:solidFill>
                              <a:latin typeface="Cambria Math" panose="02040503050406030204" pitchFamily="18" charset="0"/>
                            </a:rPr>
                          </m:ctrlPr>
                        </m:sSubPr>
                        <m:e>
                          <m:d>
                            <m:dPr>
                              <m:begChr m:val=""/>
                              <m:endChr m:val="|"/>
                              <m:ctrlPr>
                                <a:rPr lang="es-ES" sz="3200" i="1">
                                  <a:solidFill>
                                    <a:schemeClr val="tx1"/>
                                  </a:solidFill>
                                  <a:latin typeface="Cambria Math" panose="02040503050406030204" pitchFamily="18" charset="0"/>
                                </a:rPr>
                              </m:ctrlPr>
                            </m:dPr>
                            <m:e>
                              <m:sSub>
                                <m:sSubPr>
                                  <m:ctrlPr>
                                    <a:rPr lang="es-ES" sz="3200" i="1">
                                      <a:solidFill>
                                        <a:schemeClr val="tx1"/>
                                      </a:solidFill>
                                      <a:latin typeface="Cambria Math" panose="02040503050406030204" pitchFamily="18" charset="0"/>
                                    </a:rPr>
                                  </m:ctrlPr>
                                </m:sSubPr>
                                <m:e>
                                  <m:r>
                                    <a:rPr lang="es-ES" sz="3200" b="0" i="1" smtClean="0">
                                      <a:solidFill>
                                        <a:schemeClr val="tx1"/>
                                      </a:solidFill>
                                      <a:latin typeface="Cambria Math"/>
                                    </a:rPr>
                                    <m:t>𝑎</m:t>
                                  </m:r>
                                </m:e>
                                <m:sub>
                                  <m:r>
                                    <a:rPr lang="es-ES" sz="3200" i="1">
                                      <a:solidFill>
                                        <a:schemeClr val="tx1"/>
                                      </a:solidFill>
                                      <a:latin typeface="Cambria Math"/>
                                    </a:rPr>
                                    <m:t>𝑦</m:t>
                                  </m:r>
                                </m:sub>
                              </m:sSub>
                            </m:e>
                          </m:d>
                        </m:e>
                        <m:sub>
                          <m:r>
                            <a:rPr lang="es-ES" sz="3200" b="0" i="1" smtClean="0">
                              <a:solidFill>
                                <a:schemeClr val="tx1"/>
                              </a:solidFill>
                              <a:latin typeface="Cambria Math"/>
                              <a:ea typeface="Cambria Math"/>
                            </a:rPr>
                            <m:t>𝑚𝑎𝑥</m:t>
                          </m:r>
                        </m:sub>
                      </m:sSub>
                      <m:r>
                        <a:rPr lang="es-ES" sz="3200" b="0" i="1" smtClean="0">
                          <a:solidFill>
                            <a:schemeClr val="tx1"/>
                          </a:solidFill>
                          <a:latin typeface="Cambria Math"/>
                        </a:rPr>
                        <m:t>=</m:t>
                      </m:r>
                      <m:sSup>
                        <m:sSupPr>
                          <m:ctrlPr>
                            <a:rPr lang="es-ES" sz="3200" i="1">
                              <a:solidFill>
                                <a:schemeClr val="tx1"/>
                              </a:solidFill>
                              <a:latin typeface="Cambria Math" panose="02040503050406030204" pitchFamily="18" charset="0"/>
                              <a:ea typeface="Cambria Math"/>
                            </a:rPr>
                          </m:ctrlPr>
                        </m:sSupPr>
                        <m:e>
                          <m:r>
                            <a:rPr lang="es-ES" sz="3200" i="1">
                              <a:solidFill>
                                <a:schemeClr val="tx1"/>
                              </a:solidFill>
                              <a:latin typeface="Cambria Math"/>
                              <a:ea typeface="Cambria Math"/>
                            </a:rPr>
                            <m:t>𝜔</m:t>
                          </m:r>
                        </m:e>
                        <m:sup>
                          <m:r>
                            <a:rPr lang="es-ES" sz="3200" i="1">
                              <a:solidFill>
                                <a:schemeClr val="tx1"/>
                              </a:solidFill>
                              <a:latin typeface="Cambria Math"/>
                              <a:ea typeface="Cambria Math"/>
                            </a:rPr>
                            <m:t>2</m:t>
                          </m:r>
                        </m:sup>
                      </m:sSup>
                      <m:sSub>
                        <m:sSubPr>
                          <m:ctrlPr>
                            <a:rPr lang="es-ES" sz="3200" i="1">
                              <a:solidFill>
                                <a:schemeClr val="tx1"/>
                              </a:solidFill>
                              <a:latin typeface="Cambria Math" panose="02040503050406030204" pitchFamily="18" charset="0"/>
                            </a:rPr>
                          </m:ctrlPr>
                        </m:sSubPr>
                        <m:e>
                          <m:r>
                            <a:rPr lang="es-ES" sz="3200" i="1">
                              <a:solidFill>
                                <a:schemeClr val="tx1"/>
                              </a:solidFill>
                              <a:latin typeface="Cambria Math"/>
                            </a:rPr>
                            <m:t>𝐴</m:t>
                          </m:r>
                        </m:e>
                        <m:sub>
                          <m:r>
                            <a:rPr lang="es-ES" sz="3200" i="1">
                              <a:solidFill>
                                <a:schemeClr val="tx1"/>
                              </a:solidFill>
                              <a:latin typeface="Cambria Math"/>
                            </a:rPr>
                            <m:t>0 </m:t>
                          </m:r>
                        </m:sub>
                      </m:sSub>
                    </m:oMath>
                  </m:oMathPara>
                </a14:m>
                <a:endParaRPr lang="es-AR" sz="3200" dirty="0">
                  <a:solidFill>
                    <a:schemeClr val="tx1"/>
                  </a:solidFill>
                </a:endParaRPr>
              </a:p>
            </p:txBody>
          </p:sp>
        </mc:Choice>
        <mc:Fallback xmlns="">
          <p:sp>
            <p:nvSpPr>
              <p:cNvPr id="13" name="12 CuadroTexto"/>
              <p:cNvSpPr txBox="1">
                <a:spLocks noRot="1" noChangeAspect="1" noMove="1" noResize="1" noEditPoints="1" noAdjustHandles="1" noChangeArrowheads="1" noChangeShapeType="1" noTextEdit="1"/>
              </p:cNvSpPr>
              <p:nvPr/>
            </p:nvSpPr>
            <p:spPr>
              <a:xfrm>
                <a:off x="3808337" y="5963677"/>
                <a:ext cx="3078279" cy="892488"/>
              </a:xfrm>
              <a:prstGeom prst="rect">
                <a:avLst/>
              </a:prstGeom>
              <a:blipFill rotWithShape="1">
                <a:blip r:embed="rId7"/>
                <a:stretch>
                  <a:fillRect/>
                </a:stretch>
              </a:blipFill>
            </p:spPr>
            <p:txBody>
              <a:bodyPr/>
              <a:lstStyle/>
              <a:p>
                <a:r>
                  <a:rPr lang="es-AR">
                    <a:noFill/>
                  </a:rPr>
                  <a:t> </a:t>
                </a:r>
              </a:p>
            </p:txBody>
          </p:sp>
        </mc:Fallback>
      </mc:AlternateContent>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1"/>
          <p:cNvSpPr txBox="1">
            <a:spLocks noChangeArrowheads="1"/>
          </p:cNvSpPr>
          <p:nvPr/>
        </p:nvSpPr>
        <p:spPr bwMode="auto">
          <a:xfrm>
            <a:off x="0" y="-26988"/>
            <a:ext cx="9144000" cy="11430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algn="ctr" eaLnBrk="1" hangingPunct="1">
              <a:buClrTx/>
              <a:buFontTx/>
              <a:buNone/>
            </a:pPr>
            <a:r>
              <a:rPr lang="es-MX" altLang="pt-BR" sz="3200" b="1" dirty="0">
                <a:solidFill>
                  <a:srgbClr val="000000"/>
                </a:solidFill>
                <a:latin typeface="Arial" panose="020B0604020202020204" pitchFamily="34" charset="0"/>
                <a:cs typeface="Arial" panose="020B0604020202020204" pitchFamily="34" charset="0"/>
              </a:rPr>
              <a:t>Energía transmitida por ondas </a:t>
            </a:r>
            <a:r>
              <a:rPr lang="es-MX" altLang="pt-BR" sz="3200" b="1" dirty="0" err="1">
                <a:solidFill>
                  <a:srgbClr val="000000"/>
                </a:solidFill>
                <a:latin typeface="Arial" panose="020B0604020202020204" pitchFamily="34" charset="0"/>
                <a:cs typeface="Arial" panose="020B0604020202020204" pitchFamily="34" charset="0"/>
              </a:rPr>
              <a:t>senoidales</a:t>
            </a:r>
            <a:r>
              <a:rPr lang="es-MX" altLang="pt-BR" sz="3200" b="1" dirty="0">
                <a:solidFill>
                  <a:srgbClr val="000000"/>
                </a:solidFill>
                <a:latin typeface="Arial" panose="020B0604020202020204" pitchFamily="34" charset="0"/>
                <a:cs typeface="Arial" panose="020B0604020202020204" pitchFamily="34" charset="0"/>
              </a:rPr>
              <a:t> en cuerdas</a:t>
            </a:r>
          </a:p>
        </p:txBody>
      </p:sp>
      <p:sp>
        <p:nvSpPr>
          <p:cNvPr id="65539" name="Text Box 3"/>
          <p:cNvSpPr txBox="1">
            <a:spLocks noChangeArrowheads="1"/>
          </p:cNvSpPr>
          <p:nvPr/>
        </p:nvSpPr>
        <p:spPr bwMode="auto">
          <a:xfrm>
            <a:off x="-25400" y="5157192"/>
            <a:ext cx="9169400" cy="17642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1500"/>
              </a:spcBef>
              <a:buClrTx/>
              <a:buFontTx/>
              <a:buNone/>
            </a:pPr>
            <a:r>
              <a:rPr lang="es-MX" altLang="pt-BR" dirty="0">
                <a:solidFill>
                  <a:srgbClr val="000000"/>
                </a:solidFill>
                <a:latin typeface="Arial" panose="020B0604020202020204" pitchFamily="34" charset="0"/>
                <a:cs typeface="Arial" panose="020B0604020202020204" pitchFamily="34" charset="0"/>
              </a:rPr>
              <a:t>Onda senoidal </a:t>
            </a:r>
            <a:r>
              <a:rPr lang="es-MX" altLang="pt-BR" dirty="0" smtClean="0">
                <a:solidFill>
                  <a:srgbClr val="000000"/>
                </a:solidFill>
                <a:latin typeface="Arial" panose="020B0604020202020204" pitchFamily="34" charset="0"/>
                <a:cs typeface="Arial" panose="020B0604020202020204" pitchFamily="34" charset="0"/>
              </a:rPr>
              <a:t>viaja </a:t>
            </a:r>
            <a:r>
              <a:rPr lang="es-MX" altLang="pt-BR" dirty="0">
                <a:solidFill>
                  <a:srgbClr val="000000"/>
                </a:solidFill>
                <a:latin typeface="Arial" panose="020B0604020202020204" pitchFamily="34" charset="0"/>
                <a:cs typeface="Arial" panose="020B0604020202020204" pitchFamily="34" charset="0"/>
              </a:rPr>
              <a:t>en una cuerda hacia la </a:t>
            </a:r>
            <a:r>
              <a:rPr lang="es-MX" altLang="pt-BR" dirty="0" smtClean="0">
                <a:solidFill>
                  <a:srgbClr val="000000"/>
                </a:solidFill>
                <a:latin typeface="Arial" panose="020B0604020202020204" pitchFamily="34" charset="0"/>
                <a:cs typeface="Arial" panose="020B0604020202020204" pitchFamily="34" charset="0"/>
              </a:rPr>
              <a:t>derecha con velocidad </a:t>
            </a:r>
            <a:r>
              <a:rPr lang="es-MX" altLang="pt-BR" i="1" dirty="0" smtClean="0">
                <a:solidFill>
                  <a:srgbClr val="000000"/>
                </a:solidFill>
                <a:latin typeface="+mn-lt"/>
                <a:cs typeface="Arial" panose="020B0604020202020204" pitchFamily="34" charset="0"/>
              </a:rPr>
              <a:t>v</a:t>
            </a:r>
            <a:r>
              <a:rPr lang="es-MX" altLang="pt-BR" dirty="0" smtClean="0">
                <a:solidFill>
                  <a:srgbClr val="000000"/>
                </a:solidFill>
                <a:latin typeface="Arial" panose="020B0604020202020204" pitchFamily="34" charset="0"/>
                <a:cs typeface="Arial" panose="020B0604020202020204" pitchFamily="34" charset="0"/>
              </a:rPr>
              <a:t>. </a:t>
            </a:r>
            <a:endParaRPr lang="es-MX" altLang="pt-BR" dirty="0">
              <a:solidFill>
                <a:srgbClr val="000000"/>
              </a:solidFill>
              <a:latin typeface="Arial" panose="020B0604020202020204" pitchFamily="34" charset="0"/>
              <a:cs typeface="Arial" panose="020B0604020202020204" pitchFamily="34" charset="0"/>
            </a:endParaRPr>
          </a:p>
          <a:p>
            <a:pPr eaLnBrk="1" hangingPunct="1">
              <a:spcBef>
                <a:spcPts val="1500"/>
              </a:spcBef>
              <a:buClrTx/>
              <a:buFontTx/>
              <a:buNone/>
            </a:pPr>
            <a:r>
              <a:rPr lang="es-MX" altLang="pt-BR" dirty="0">
                <a:solidFill>
                  <a:srgbClr val="000000"/>
                </a:solidFill>
                <a:latin typeface="Arial" panose="020B0604020202020204" pitchFamily="34" charset="0"/>
                <a:cs typeface="Arial" panose="020B0604020202020204" pitchFamily="34" charset="0"/>
              </a:rPr>
              <a:t>Cualquier segmento </a:t>
            </a:r>
            <a:r>
              <a:rPr lang="es-MX" altLang="pt-BR" dirty="0" smtClean="0">
                <a:solidFill>
                  <a:srgbClr val="000000"/>
                </a:solidFill>
                <a:latin typeface="Arial" panose="020B0604020202020204" pitchFamily="34" charset="0"/>
                <a:cs typeface="Arial" panose="020B0604020202020204" pitchFamily="34" charset="0"/>
              </a:rPr>
              <a:t>de la cuerda se </a:t>
            </a:r>
            <a:r>
              <a:rPr lang="es-MX" altLang="pt-BR" dirty="0">
                <a:solidFill>
                  <a:srgbClr val="000000"/>
                </a:solidFill>
                <a:latin typeface="Arial" panose="020B0604020202020204" pitchFamily="34" charset="0"/>
                <a:cs typeface="Arial" panose="020B0604020202020204" pitchFamily="34" charset="0"/>
              </a:rPr>
              <a:t>mueve verticalmente y </a:t>
            </a:r>
            <a:r>
              <a:rPr lang="es-MX" altLang="pt-BR" dirty="0" smtClean="0">
                <a:solidFill>
                  <a:srgbClr val="000000"/>
                </a:solidFill>
                <a:latin typeface="Arial" panose="020B0604020202020204" pitchFamily="34" charset="0"/>
                <a:cs typeface="Arial" panose="020B0604020202020204" pitchFamily="34" charset="0"/>
              </a:rPr>
              <a:t>tienen </a:t>
            </a:r>
            <a:r>
              <a:rPr lang="es-MX" altLang="pt-BR" dirty="0">
                <a:solidFill>
                  <a:srgbClr val="000000"/>
                </a:solidFill>
                <a:latin typeface="Arial" panose="020B0604020202020204" pitchFamily="34" charset="0"/>
                <a:cs typeface="Arial" panose="020B0604020202020204" pitchFamily="34" charset="0"/>
              </a:rPr>
              <a:t>la misma energía total.</a:t>
            </a:r>
          </a:p>
        </p:txBody>
      </p:sp>
      <p:grpSp>
        <p:nvGrpSpPr>
          <p:cNvPr id="65540" name="Group 4"/>
          <p:cNvGrpSpPr>
            <a:grpSpLocks/>
          </p:cNvGrpSpPr>
          <p:nvPr/>
        </p:nvGrpSpPr>
        <p:grpSpPr bwMode="auto">
          <a:xfrm>
            <a:off x="11268" y="1126086"/>
            <a:ext cx="8306198" cy="3909696"/>
            <a:chOff x="42" y="1014"/>
            <a:chExt cx="1829" cy="1336"/>
          </a:xfrm>
        </p:grpSpPr>
        <p:sp>
          <p:nvSpPr>
            <p:cNvPr id="65543" name="Rectangle 5"/>
            <p:cNvSpPr>
              <a:spLocks noChangeArrowheads="1"/>
            </p:cNvSpPr>
            <p:nvPr/>
          </p:nvSpPr>
          <p:spPr bwMode="auto">
            <a:xfrm>
              <a:off x="42" y="1014"/>
              <a:ext cx="173" cy="1008"/>
            </a:xfrm>
            <a:prstGeom prst="rect">
              <a:avLst/>
            </a:prstGeom>
            <a:solidFill>
              <a:schemeClr val="tx1"/>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altLang="pt-BR"/>
            </a:p>
          </p:txBody>
        </p:sp>
        <p:sp>
          <p:nvSpPr>
            <p:cNvPr id="65545" name="Freeform 7"/>
            <p:cNvSpPr>
              <a:spLocks noChangeArrowheads="1"/>
            </p:cNvSpPr>
            <p:nvPr/>
          </p:nvSpPr>
          <p:spPr bwMode="auto">
            <a:xfrm>
              <a:off x="669" y="1175"/>
              <a:ext cx="447" cy="415"/>
            </a:xfrm>
            <a:custGeom>
              <a:avLst/>
              <a:gdLst>
                <a:gd name="T0" fmla="*/ 0 w 408"/>
                <a:gd name="T1" fmla="*/ 2147483647 h 355"/>
                <a:gd name="T2" fmla="*/ 2147483647 w 408"/>
                <a:gd name="T3" fmla="*/ 2147483647 h 355"/>
                <a:gd name="T4" fmla="*/ 2147483647 w 408"/>
                <a:gd name="T5" fmla="*/ 2147483647 h 355"/>
                <a:gd name="T6" fmla="*/ 2147483647 w 408"/>
                <a:gd name="T7" fmla="*/ 2147483647 h 355"/>
                <a:gd name="T8" fmla="*/ 2147483647 w 408"/>
                <a:gd name="T9" fmla="*/ 2147483647 h 3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8" h="355">
                  <a:moveTo>
                    <a:pt x="0" y="355"/>
                  </a:moveTo>
                  <a:cubicBezTo>
                    <a:pt x="30" y="291"/>
                    <a:pt x="61" y="227"/>
                    <a:pt x="91" y="174"/>
                  </a:cubicBezTo>
                  <a:cubicBezTo>
                    <a:pt x="121" y="121"/>
                    <a:pt x="151" y="61"/>
                    <a:pt x="181" y="38"/>
                  </a:cubicBezTo>
                  <a:cubicBezTo>
                    <a:pt x="211" y="15"/>
                    <a:pt x="234" y="0"/>
                    <a:pt x="272" y="38"/>
                  </a:cubicBezTo>
                  <a:cubicBezTo>
                    <a:pt x="310" y="76"/>
                    <a:pt x="359" y="170"/>
                    <a:pt x="408" y="264"/>
                  </a:cubicBezTo>
                </a:path>
              </a:pathLst>
            </a:custGeom>
            <a:noFill/>
            <a:ln w="38160" cap="sq">
              <a:solidFill>
                <a:srgbClr val="FF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p>
          </p:txBody>
        </p:sp>
        <p:sp>
          <p:nvSpPr>
            <p:cNvPr id="65546" name="Freeform 8"/>
            <p:cNvSpPr>
              <a:spLocks noChangeArrowheads="1"/>
            </p:cNvSpPr>
            <p:nvPr/>
          </p:nvSpPr>
          <p:spPr bwMode="auto">
            <a:xfrm flipV="1">
              <a:off x="1119" y="1484"/>
              <a:ext cx="447" cy="415"/>
            </a:xfrm>
            <a:custGeom>
              <a:avLst/>
              <a:gdLst>
                <a:gd name="T0" fmla="*/ 0 w 408"/>
                <a:gd name="T1" fmla="*/ 2147483647 h 355"/>
                <a:gd name="T2" fmla="*/ 2147483647 w 408"/>
                <a:gd name="T3" fmla="*/ 2147483647 h 355"/>
                <a:gd name="T4" fmla="*/ 2147483647 w 408"/>
                <a:gd name="T5" fmla="*/ 2147483647 h 355"/>
                <a:gd name="T6" fmla="*/ 2147483647 w 408"/>
                <a:gd name="T7" fmla="*/ 2147483647 h 355"/>
                <a:gd name="T8" fmla="*/ 2147483647 w 408"/>
                <a:gd name="T9" fmla="*/ 2147483647 h 3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8" h="355">
                  <a:moveTo>
                    <a:pt x="0" y="355"/>
                  </a:moveTo>
                  <a:cubicBezTo>
                    <a:pt x="30" y="291"/>
                    <a:pt x="61" y="227"/>
                    <a:pt x="91" y="174"/>
                  </a:cubicBezTo>
                  <a:cubicBezTo>
                    <a:pt x="121" y="121"/>
                    <a:pt x="151" y="61"/>
                    <a:pt x="181" y="38"/>
                  </a:cubicBezTo>
                  <a:cubicBezTo>
                    <a:pt x="211" y="15"/>
                    <a:pt x="234" y="0"/>
                    <a:pt x="272" y="38"/>
                  </a:cubicBezTo>
                  <a:cubicBezTo>
                    <a:pt x="310" y="76"/>
                    <a:pt x="359" y="170"/>
                    <a:pt x="408" y="264"/>
                  </a:cubicBezTo>
                </a:path>
              </a:pathLst>
            </a:custGeom>
            <a:noFill/>
            <a:ln w="38160" cap="sq">
              <a:solidFill>
                <a:srgbClr val="FF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p>
          </p:txBody>
        </p:sp>
        <p:sp>
          <p:nvSpPr>
            <p:cNvPr id="65549" name="Line 11"/>
            <p:cNvSpPr>
              <a:spLocks noChangeShapeType="1"/>
            </p:cNvSpPr>
            <p:nvPr/>
          </p:nvSpPr>
          <p:spPr bwMode="auto">
            <a:xfrm>
              <a:off x="1119" y="1486"/>
              <a:ext cx="48" cy="104"/>
            </a:xfrm>
            <a:prstGeom prst="line">
              <a:avLst/>
            </a:prstGeom>
            <a:noFill/>
            <a:ln w="508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pt-BR"/>
            </a:p>
          </p:txBody>
        </p:sp>
        <p:sp>
          <p:nvSpPr>
            <p:cNvPr id="65550" name="Text Box 12"/>
            <p:cNvSpPr txBox="1">
              <a:spLocks noChangeArrowheads="1"/>
            </p:cNvSpPr>
            <p:nvPr/>
          </p:nvSpPr>
          <p:spPr bwMode="auto">
            <a:xfrm>
              <a:off x="1189" y="1397"/>
              <a:ext cx="330" cy="2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1000"/>
                </a:spcBef>
                <a:buClrTx/>
                <a:buFontTx/>
                <a:buNone/>
              </a:pPr>
              <a:r>
                <a:rPr lang="es-MX" altLang="pt-BR" sz="3600" i="1" dirty="0">
                  <a:solidFill>
                    <a:srgbClr val="000000"/>
                  </a:solidFill>
                  <a:latin typeface="+mn-lt"/>
                </a:rPr>
                <a:t>d</a:t>
              </a:r>
              <a:r>
                <a:rPr lang="es-MX" altLang="pt-BR" sz="3600" i="1" dirty="0" smtClean="0">
                  <a:solidFill>
                    <a:srgbClr val="000000"/>
                  </a:solidFill>
                </a:rPr>
                <a:t>m</a:t>
              </a:r>
              <a:endParaRPr lang="es-MX" altLang="pt-BR" sz="3600" i="1" dirty="0">
                <a:solidFill>
                  <a:srgbClr val="000000"/>
                </a:solidFill>
              </a:endParaRPr>
            </a:p>
          </p:txBody>
        </p:sp>
        <p:sp>
          <p:nvSpPr>
            <p:cNvPr id="65551" name="Line 13"/>
            <p:cNvSpPr>
              <a:spLocks noChangeShapeType="1"/>
            </p:cNvSpPr>
            <p:nvPr/>
          </p:nvSpPr>
          <p:spPr bwMode="auto">
            <a:xfrm flipV="1">
              <a:off x="1649" y="1579"/>
              <a:ext cx="222" cy="11"/>
            </a:xfrm>
            <a:prstGeom prst="line">
              <a:avLst/>
            </a:prstGeom>
            <a:noFill/>
            <a:ln w="38160" cap="sq">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pt-BR"/>
            </a:p>
          </p:txBody>
        </p:sp>
        <p:sp>
          <p:nvSpPr>
            <p:cNvPr id="65552" name="Line 14"/>
            <p:cNvSpPr>
              <a:spLocks noChangeShapeType="1"/>
            </p:cNvSpPr>
            <p:nvPr/>
          </p:nvSpPr>
          <p:spPr bwMode="auto">
            <a:xfrm flipV="1">
              <a:off x="662" y="1348"/>
              <a:ext cx="4" cy="576"/>
            </a:xfrm>
            <a:prstGeom prst="line">
              <a:avLst/>
            </a:prstGeom>
            <a:noFill/>
            <a:ln w="88900" cap="sq" cmpd="sng">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pt-BR"/>
            </a:p>
          </p:txBody>
        </p:sp>
        <p:sp>
          <p:nvSpPr>
            <p:cNvPr id="65553" name="Text Box 15"/>
            <p:cNvSpPr txBox="1">
              <a:spLocks noChangeArrowheads="1"/>
            </p:cNvSpPr>
            <p:nvPr/>
          </p:nvSpPr>
          <p:spPr bwMode="auto">
            <a:xfrm>
              <a:off x="1077" y="2128"/>
              <a:ext cx="224" cy="2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1000"/>
                </a:spcBef>
                <a:buClrTx/>
                <a:buFontTx/>
                <a:buNone/>
              </a:pPr>
              <a:r>
                <a:rPr lang="es-MX" altLang="pt-BR" sz="3600" i="1" dirty="0">
                  <a:solidFill>
                    <a:srgbClr val="000000"/>
                  </a:solidFill>
                  <a:latin typeface="+mn-lt"/>
                </a:rPr>
                <a:t>d</a:t>
              </a:r>
              <a:r>
                <a:rPr lang="es-MX" altLang="pt-BR" sz="3600" i="1" dirty="0" smtClean="0">
                  <a:solidFill>
                    <a:srgbClr val="000000"/>
                  </a:solidFill>
                </a:rPr>
                <a:t>x</a:t>
              </a:r>
              <a:endParaRPr lang="es-MX" altLang="pt-BR" sz="3600" i="1" dirty="0">
                <a:solidFill>
                  <a:srgbClr val="000000"/>
                </a:solidFill>
              </a:endParaRPr>
            </a:p>
          </p:txBody>
        </p:sp>
        <p:sp>
          <p:nvSpPr>
            <p:cNvPr id="65554" name="Line 16"/>
            <p:cNvSpPr>
              <a:spLocks noChangeShapeType="1"/>
            </p:cNvSpPr>
            <p:nvPr/>
          </p:nvSpPr>
          <p:spPr bwMode="auto">
            <a:xfrm flipH="1">
              <a:off x="1116" y="1297"/>
              <a:ext cx="3" cy="831"/>
            </a:xfrm>
            <a:prstGeom prst="line">
              <a:avLst/>
            </a:prstGeom>
            <a:noFill/>
            <a:ln w="9360" cap="sq">
              <a:solidFill>
                <a:srgbClr val="000000"/>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pt-BR"/>
            </a:p>
          </p:txBody>
        </p:sp>
        <p:sp>
          <p:nvSpPr>
            <p:cNvPr id="65555" name="Line 17"/>
            <p:cNvSpPr>
              <a:spLocks noChangeShapeType="1"/>
            </p:cNvSpPr>
            <p:nvPr/>
          </p:nvSpPr>
          <p:spPr bwMode="auto">
            <a:xfrm flipH="1">
              <a:off x="1170" y="1297"/>
              <a:ext cx="0" cy="831"/>
            </a:xfrm>
            <a:prstGeom prst="line">
              <a:avLst/>
            </a:prstGeom>
            <a:noFill/>
            <a:ln w="9360" cap="sq">
              <a:solidFill>
                <a:srgbClr val="000000"/>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pt-BR"/>
            </a:p>
          </p:txBody>
        </p:sp>
        <p:sp>
          <p:nvSpPr>
            <p:cNvPr id="65556" name="Text Box 18"/>
            <p:cNvSpPr txBox="1">
              <a:spLocks noChangeArrowheads="1"/>
            </p:cNvSpPr>
            <p:nvPr/>
          </p:nvSpPr>
          <p:spPr bwMode="auto">
            <a:xfrm>
              <a:off x="320" y="2139"/>
              <a:ext cx="60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1000"/>
                </a:spcBef>
                <a:buClrTx/>
                <a:buFontTx/>
                <a:buNone/>
              </a:pPr>
              <a:r>
                <a:rPr lang="es-MX" altLang="pt-BR" sz="2800" i="1" dirty="0">
                  <a:solidFill>
                    <a:srgbClr val="000000"/>
                  </a:solidFill>
                  <a:latin typeface="+mn-lt"/>
                </a:rPr>
                <a:t>d</a:t>
              </a:r>
              <a:r>
                <a:rPr lang="es-MX" altLang="pt-BR" sz="2800" i="1" dirty="0" smtClean="0">
                  <a:solidFill>
                    <a:srgbClr val="000000"/>
                  </a:solidFill>
                </a:rPr>
                <a:t>m </a:t>
              </a:r>
              <a:r>
                <a:rPr lang="es-MX" altLang="pt-BR" sz="2800" i="1" dirty="0">
                  <a:solidFill>
                    <a:srgbClr val="000000"/>
                  </a:solidFill>
                </a:rPr>
                <a:t>= </a:t>
              </a:r>
              <a:r>
                <a:rPr lang="es-MX" altLang="pt-BR" sz="2800" i="1" dirty="0" smtClean="0">
                  <a:solidFill>
                    <a:srgbClr val="000000"/>
                  </a:solidFill>
                  <a:latin typeface="Symbol" panose="05050102010706020507" pitchFamily="18" charset="2"/>
                </a:rPr>
                <a:t></a:t>
              </a:r>
              <a:r>
                <a:rPr lang="es-MX" altLang="pt-BR" sz="2800" i="1" dirty="0">
                  <a:solidFill>
                    <a:srgbClr val="000000"/>
                  </a:solidFill>
                </a:rPr>
                <a:t>d</a:t>
              </a:r>
              <a:r>
                <a:rPr lang="es-MX" altLang="pt-BR" sz="2800" i="1" dirty="0" smtClean="0">
                  <a:solidFill>
                    <a:srgbClr val="000000"/>
                  </a:solidFill>
                </a:rPr>
                <a:t>x</a:t>
              </a:r>
              <a:endParaRPr lang="es-MX" altLang="pt-BR" sz="2800" i="1" dirty="0">
                <a:solidFill>
                  <a:srgbClr val="000000"/>
                </a:solidFill>
              </a:endParaRPr>
            </a:p>
          </p:txBody>
        </p:sp>
      </p:grpSp>
      <p:sp>
        <p:nvSpPr>
          <p:cNvPr id="65541" name="Line 13"/>
          <p:cNvSpPr>
            <a:spLocks noChangeShapeType="1"/>
          </p:cNvSpPr>
          <p:nvPr/>
        </p:nvSpPr>
        <p:spPr bwMode="auto">
          <a:xfrm>
            <a:off x="4355976" y="4076700"/>
            <a:ext cx="525463" cy="0"/>
          </a:xfrm>
          <a:prstGeom prst="line">
            <a:avLst/>
          </a:prstGeom>
          <a:noFill/>
          <a:ln w="25400" cap="sq">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pt-BR"/>
          </a:p>
        </p:txBody>
      </p:sp>
      <p:sp>
        <p:nvSpPr>
          <p:cNvPr id="65542" name="Line 13"/>
          <p:cNvSpPr>
            <a:spLocks noChangeShapeType="1"/>
          </p:cNvSpPr>
          <p:nvPr/>
        </p:nvSpPr>
        <p:spPr bwMode="auto">
          <a:xfrm>
            <a:off x="5148064" y="4076700"/>
            <a:ext cx="490538" cy="0"/>
          </a:xfrm>
          <a:prstGeom prst="line">
            <a:avLst/>
          </a:prstGeom>
          <a:noFill/>
          <a:ln w="25400" cap="sq">
            <a:solidFill>
              <a:schemeClr val="tx1"/>
            </a:solidFill>
            <a:miter lim="800000"/>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pt-BR"/>
          </a:p>
        </p:txBody>
      </p:sp>
      <p:sp>
        <p:nvSpPr>
          <p:cNvPr id="2" name="CuadroTexto 1"/>
          <p:cNvSpPr txBox="1"/>
          <p:nvPr/>
        </p:nvSpPr>
        <p:spPr>
          <a:xfrm>
            <a:off x="7596336" y="2103239"/>
            <a:ext cx="389850" cy="646331"/>
          </a:xfrm>
          <a:prstGeom prst="rect">
            <a:avLst/>
          </a:prstGeom>
          <a:noFill/>
        </p:spPr>
        <p:txBody>
          <a:bodyPr wrap="none" rtlCol="0">
            <a:spAutoFit/>
          </a:bodyPr>
          <a:lstStyle/>
          <a:p>
            <a:r>
              <a:rPr lang="es-MX" altLang="pt-BR" sz="3600" b="1" i="1" dirty="0">
                <a:solidFill>
                  <a:srgbClr val="000000"/>
                </a:solidFill>
                <a:latin typeface="+mn-lt"/>
                <a:cs typeface="Arial" panose="020B0604020202020204" pitchFamily="34" charset="0"/>
              </a:rPr>
              <a:t>v</a:t>
            </a:r>
            <a:endParaRPr lang="en-US" sz="3600" b="1" i="1" dirty="0">
              <a:latin typeface="+mn-lt"/>
            </a:endParaRPr>
          </a:p>
        </p:txBody>
      </p:sp>
      <p:sp>
        <p:nvSpPr>
          <p:cNvPr id="22" name="Freeform 8"/>
          <p:cNvSpPr>
            <a:spLocks noChangeArrowheads="1"/>
          </p:cNvSpPr>
          <p:nvPr/>
        </p:nvSpPr>
        <p:spPr bwMode="auto">
          <a:xfrm flipV="1">
            <a:off x="819635" y="2574576"/>
            <a:ext cx="1977955" cy="1214464"/>
          </a:xfrm>
          <a:custGeom>
            <a:avLst/>
            <a:gdLst>
              <a:gd name="T0" fmla="*/ 0 w 408"/>
              <a:gd name="T1" fmla="*/ 2147483647 h 355"/>
              <a:gd name="T2" fmla="*/ 2147483647 w 408"/>
              <a:gd name="T3" fmla="*/ 2147483647 h 355"/>
              <a:gd name="T4" fmla="*/ 2147483647 w 408"/>
              <a:gd name="T5" fmla="*/ 2147483647 h 355"/>
              <a:gd name="T6" fmla="*/ 2147483647 w 408"/>
              <a:gd name="T7" fmla="*/ 2147483647 h 355"/>
              <a:gd name="T8" fmla="*/ 2147483647 w 408"/>
              <a:gd name="T9" fmla="*/ 2147483647 h 3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8" h="355">
                <a:moveTo>
                  <a:pt x="0" y="355"/>
                </a:moveTo>
                <a:cubicBezTo>
                  <a:pt x="30" y="291"/>
                  <a:pt x="61" y="227"/>
                  <a:pt x="91" y="174"/>
                </a:cubicBezTo>
                <a:cubicBezTo>
                  <a:pt x="121" y="121"/>
                  <a:pt x="151" y="61"/>
                  <a:pt x="181" y="38"/>
                </a:cubicBezTo>
                <a:cubicBezTo>
                  <a:pt x="211" y="15"/>
                  <a:pt x="234" y="0"/>
                  <a:pt x="272" y="38"/>
                </a:cubicBezTo>
                <a:cubicBezTo>
                  <a:pt x="310" y="76"/>
                  <a:pt x="359" y="170"/>
                  <a:pt x="408" y="264"/>
                </a:cubicBezTo>
              </a:path>
            </a:pathLst>
          </a:custGeom>
          <a:noFill/>
          <a:ln w="38160" cap="sq">
            <a:solidFill>
              <a:srgbClr val="FF66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p>
        </p:txBody>
      </p:sp>
      <p:sp>
        <p:nvSpPr>
          <p:cNvPr id="23" name="Line 14"/>
          <p:cNvSpPr>
            <a:spLocks noChangeShapeType="1"/>
          </p:cNvSpPr>
          <p:nvPr/>
        </p:nvSpPr>
        <p:spPr bwMode="auto">
          <a:xfrm flipV="1">
            <a:off x="827584" y="2564904"/>
            <a:ext cx="0" cy="72008"/>
          </a:xfrm>
          <a:prstGeom prst="line">
            <a:avLst/>
          </a:prstGeom>
          <a:noFill/>
          <a:ln w="63500" cap="sq" cmpd="sng">
            <a:solidFill>
              <a:schemeClr val="tx1"/>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pt-B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562" name="Object 2"/>
          <p:cNvGraphicFramePr>
            <a:graphicFrameLocks noChangeAspect="1"/>
          </p:cNvGraphicFramePr>
          <p:nvPr/>
        </p:nvGraphicFramePr>
        <p:xfrm>
          <a:off x="5146675" y="53975"/>
          <a:ext cx="2201863" cy="884238"/>
        </p:xfrm>
        <a:graphic>
          <a:graphicData uri="http://schemas.openxmlformats.org/presentationml/2006/ole">
            <mc:AlternateContent xmlns:mc="http://schemas.openxmlformats.org/markup-compatibility/2006">
              <mc:Choice xmlns:v="urn:schemas-microsoft-com:vml" Requires="v">
                <p:oleObj spid="_x0000_s67253" name="Ecuación" r:id="rId4" imgW="698197" imgH="393529" progId="Equation.3">
                  <p:embed/>
                </p:oleObj>
              </mc:Choice>
              <mc:Fallback>
                <p:oleObj name="Ecuación" r:id="rId4" imgW="698197" imgH="393529"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6675" y="53975"/>
                        <a:ext cx="2201863"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6563" name="Text Box 19"/>
          <p:cNvSpPr txBox="1">
            <a:spLocks noChangeArrowheads="1"/>
          </p:cNvSpPr>
          <p:nvPr/>
        </p:nvSpPr>
        <p:spPr bwMode="auto">
          <a:xfrm>
            <a:off x="0" y="188913"/>
            <a:ext cx="4984340" cy="4638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1250"/>
              </a:spcBef>
              <a:buClrTx/>
              <a:buFontTx/>
              <a:buNone/>
            </a:pPr>
            <a:r>
              <a:rPr lang="es-MX" altLang="pt-BR" dirty="0">
                <a:solidFill>
                  <a:srgbClr val="000000"/>
                </a:solidFill>
                <a:latin typeface="Arial" panose="020B0604020202020204" pitchFamily="34" charset="0"/>
                <a:cs typeface="Arial" panose="020B0604020202020204" pitchFamily="34" charset="0"/>
              </a:rPr>
              <a:t>La </a:t>
            </a:r>
            <a:r>
              <a:rPr lang="es-MX" altLang="pt-BR" b="1" dirty="0">
                <a:solidFill>
                  <a:srgbClr val="000000"/>
                </a:solidFill>
                <a:latin typeface="Arial" panose="020B0604020202020204" pitchFamily="34" charset="0"/>
                <a:cs typeface="Arial" panose="020B0604020202020204" pitchFamily="34" charset="0"/>
              </a:rPr>
              <a:t>E</a:t>
            </a:r>
            <a:r>
              <a:rPr lang="es-MX" altLang="pt-BR" b="1" dirty="0" smtClean="0">
                <a:solidFill>
                  <a:srgbClr val="000000"/>
                </a:solidFill>
                <a:latin typeface="Arial" panose="020B0604020202020204" pitchFamily="34" charset="0"/>
                <a:cs typeface="Arial" panose="020B0604020202020204" pitchFamily="34" charset="0"/>
              </a:rPr>
              <a:t>nergía </a:t>
            </a:r>
            <a:r>
              <a:rPr lang="es-MX" altLang="pt-BR" b="1" dirty="0">
                <a:solidFill>
                  <a:srgbClr val="000000"/>
                </a:solidFill>
                <a:latin typeface="Arial" panose="020B0604020202020204" pitchFamily="34" charset="0"/>
                <a:cs typeface="Arial" panose="020B0604020202020204" pitchFamily="34" charset="0"/>
              </a:rPr>
              <a:t>P</a:t>
            </a:r>
            <a:r>
              <a:rPr lang="es-MX" altLang="pt-BR" b="1" dirty="0" smtClean="0">
                <a:solidFill>
                  <a:srgbClr val="000000"/>
                </a:solidFill>
                <a:latin typeface="Arial" panose="020B0604020202020204" pitchFamily="34" charset="0"/>
                <a:cs typeface="Arial" panose="020B0604020202020204" pitchFamily="34" charset="0"/>
              </a:rPr>
              <a:t>otencial </a:t>
            </a:r>
            <a:r>
              <a:rPr lang="es-MX" altLang="pt-BR" b="1" dirty="0">
                <a:solidFill>
                  <a:srgbClr val="000000"/>
                </a:solidFill>
                <a:latin typeface="Arial" panose="020B0604020202020204" pitchFamily="34" charset="0"/>
                <a:cs typeface="Arial" panose="020B0604020202020204" pitchFamily="34" charset="0"/>
              </a:rPr>
              <a:t>E</a:t>
            </a:r>
            <a:r>
              <a:rPr lang="es-MX" altLang="pt-BR" b="1" dirty="0" smtClean="0">
                <a:solidFill>
                  <a:srgbClr val="000000"/>
                </a:solidFill>
                <a:latin typeface="Arial" panose="020B0604020202020204" pitchFamily="34" charset="0"/>
                <a:cs typeface="Arial" panose="020B0604020202020204" pitchFamily="34" charset="0"/>
              </a:rPr>
              <a:t>lástica </a:t>
            </a:r>
            <a:r>
              <a:rPr lang="es-MX" altLang="pt-BR" dirty="0">
                <a:solidFill>
                  <a:srgbClr val="000000"/>
                </a:solidFill>
                <a:latin typeface="Arial" panose="020B0604020202020204" pitchFamily="34" charset="0"/>
                <a:cs typeface="Arial" panose="020B0604020202020204" pitchFamily="34" charset="0"/>
              </a:rPr>
              <a:t>es:</a:t>
            </a:r>
          </a:p>
        </p:txBody>
      </p:sp>
      <p:sp>
        <p:nvSpPr>
          <p:cNvPr id="66564" name="Text Box 20"/>
          <p:cNvSpPr txBox="1">
            <a:spLocks noChangeArrowheads="1"/>
          </p:cNvSpPr>
          <p:nvPr/>
        </p:nvSpPr>
        <p:spPr bwMode="auto">
          <a:xfrm>
            <a:off x="-28575" y="1196975"/>
            <a:ext cx="4313238"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1000"/>
              </a:spcBef>
              <a:buClrTx/>
              <a:buFontTx/>
              <a:buNone/>
            </a:pPr>
            <a:r>
              <a:rPr lang="es-MX" altLang="pt-BR" dirty="0">
                <a:solidFill>
                  <a:srgbClr val="000000"/>
                </a:solidFill>
                <a:latin typeface="Arial" panose="020B0604020202020204" pitchFamily="34" charset="0"/>
                <a:cs typeface="Arial" panose="020B0604020202020204" pitchFamily="34" charset="0"/>
              </a:rPr>
              <a:t>Usando la relación: </a:t>
            </a:r>
            <a:r>
              <a:rPr lang="es-MX" altLang="pt-BR" dirty="0">
                <a:solidFill>
                  <a:srgbClr val="000000"/>
                </a:solidFill>
              </a:rPr>
              <a:t> </a:t>
            </a:r>
            <a:r>
              <a:rPr lang="es-MX" altLang="pt-BR" dirty="0">
                <a:solidFill>
                  <a:srgbClr val="000000"/>
                </a:solidFill>
                <a:latin typeface="Symbol" panose="05050102010706020507" pitchFamily="18" charset="2"/>
              </a:rPr>
              <a:t></a:t>
            </a:r>
            <a:r>
              <a:rPr lang="es-MX" altLang="pt-BR" baseline="30000" dirty="0">
                <a:solidFill>
                  <a:srgbClr val="000000"/>
                </a:solidFill>
              </a:rPr>
              <a:t>2</a:t>
            </a:r>
            <a:r>
              <a:rPr lang="es-MX" altLang="pt-BR" dirty="0">
                <a:solidFill>
                  <a:srgbClr val="000000"/>
                </a:solidFill>
              </a:rPr>
              <a:t> = </a:t>
            </a:r>
            <a:r>
              <a:rPr lang="es-MX" altLang="pt-BR" i="1" dirty="0">
                <a:solidFill>
                  <a:srgbClr val="000000"/>
                </a:solidFill>
              </a:rPr>
              <a:t>k</a:t>
            </a:r>
            <a:r>
              <a:rPr lang="es-MX" altLang="pt-BR" dirty="0">
                <a:solidFill>
                  <a:srgbClr val="000000"/>
                </a:solidFill>
              </a:rPr>
              <a:t>/</a:t>
            </a:r>
            <a:r>
              <a:rPr lang="es-MX" altLang="pt-BR" i="1" dirty="0">
                <a:solidFill>
                  <a:srgbClr val="000000"/>
                </a:solidFill>
              </a:rPr>
              <a:t>m</a:t>
            </a:r>
            <a:r>
              <a:rPr lang="es-MX" altLang="pt-BR" dirty="0">
                <a:solidFill>
                  <a:srgbClr val="000000"/>
                </a:solidFill>
              </a:rPr>
              <a:t>:</a:t>
            </a:r>
          </a:p>
        </p:txBody>
      </p:sp>
      <p:graphicFrame>
        <p:nvGraphicFramePr>
          <p:cNvPr id="66565" name="Object 21"/>
          <p:cNvGraphicFramePr>
            <a:graphicFrameLocks noChangeAspect="1"/>
          </p:cNvGraphicFramePr>
          <p:nvPr/>
        </p:nvGraphicFramePr>
        <p:xfrm>
          <a:off x="4787900" y="1177925"/>
          <a:ext cx="2506663" cy="720725"/>
        </p:xfrm>
        <a:graphic>
          <a:graphicData uri="http://schemas.openxmlformats.org/presentationml/2006/ole">
            <mc:AlternateContent xmlns:mc="http://schemas.openxmlformats.org/markup-compatibility/2006">
              <mc:Choice xmlns:v="urn:schemas-microsoft-com:vml" Requires="v">
                <p:oleObj spid="_x0000_s67254" r:id="rId6" imgW="895855" imgH="249851" progId="">
                  <p:embed/>
                </p:oleObj>
              </mc:Choice>
              <mc:Fallback>
                <p:oleObj r:id="rId6" imgW="895855" imgH="249851" progId="">
                  <p:embed/>
                  <p:pic>
                    <p:nvPicPr>
                      <p:cNvPr id="0" name="Object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7900" y="1177925"/>
                        <a:ext cx="2506663"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6567" name="Text Box 40"/>
          <p:cNvSpPr txBox="1">
            <a:spLocks noChangeArrowheads="1"/>
          </p:cNvSpPr>
          <p:nvPr/>
        </p:nvSpPr>
        <p:spPr bwMode="auto">
          <a:xfrm>
            <a:off x="-22226" y="2205038"/>
            <a:ext cx="2938041" cy="4638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1250"/>
              </a:spcBef>
              <a:buClrTx/>
              <a:buFontTx/>
              <a:buNone/>
            </a:pPr>
            <a:r>
              <a:rPr lang="es-MX" altLang="pt-BR" dirty="0">
                <a:solidFill>
                  <a:srgbClr val="000000"/>
                </a:solidFill>
                <a:latin typeface="Arial" panose="020B0604020202020204" pitchFamily="34" charset="0"/>
                <a:cs typeface="Arial" panose="020B0604020202020204" pitchFamily="34" charset="0"/>
              </a:rPr>
              <a:t>Para una masa </a:t>
            </a:r>
            <a:r>
              <a:rPr lang="es-MX" altLang="pt-BR" i="1" dirty="0">
                <a:solidFill>
                  <a:srgbClr val="000000"/>
                </a:solidFill>
                <a:latin typeface="+mn-lt"/>
              </a:rPr>
              <a:t>d</a:t>
            </a:r>
            <a:r>
              <a:rPr lang="es-MX" altLang="pt-BR" i="1" dirty="0" smtClean="0">
                <a:solidFill>
                  <a:srgbClr val="000000"/>
                </a:solidFill>
              </a:rPr>
              <a:t>m</a:t>
            </a:r>
            <a:r>
              <a:rPr lang="es-MX" altLang="pt-BR" dirty="0">
                <a:solidFill>
                  <a:srgbClr val="000000"/>
                </a:solidFill>
              </a:rPr>
              <a:t>:</a:t>
            </a:r>
          </a:p>
        </p:txBody>
      </p:sp>
      <mc:AlternateContent xmlns:mc="http://schemas.openxmlformats.org/markup-compatibility/2006">
        <mc:Choice xmlns:a14="http://schemas.microsoft.com/office/drawing/2010/main" Requires="a14">
          <p:sp>
            <p:nvSpPr>
              <p:cNvPr id="4" name="Rectángulo 3"/>
              <p:cNvSpPr/>
              <p:nvPr/>
            </p:nvSpPr>
            <p:spPr>
              <a:xfrm>
                <a:off x="3062084" y="2060343"/>
                <a:ext cx="2445157" cy="78380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s-ES" i="1">
                          <a:solidFill>
                            <a:schemeClr val="tx1"/>
                          </a:solidFill>
                          <a:latin typeface="Cambria Math" panose="02040503050406030204" pitchFamily="18" charset="0"/>
                        </a:rPr>
                        <m:t>𝑈</m:t>
                      </m:r>
                      <m:r>
                        <a:rPr lang="es-ES" i="1">
                          <a:solidFill>
                            <a:schemeClr val="tx1"/>
                          </a:solidFill>
                          <a:latin typeface="Cambria Math" panose="02040503050406030204" pitchFamily="18" charset="0"/>
                        </a:rPr>
                        <m:t>= </m:t>
                      </m:r>
                      <m:f>
                        <m:fPr>
                          <m:ctrlPr>
                            <a:rPr lang="es-ES" i="1">
                              <a:solidFill>
                                <a:schemeClr val="tx1"/>
                              </a:solidFill>
                              <a:latin typeface="Cambria Math" panose="02040503050406030204" pitchFamily="18" charset="0"/>
                            </a:rPr>
                          </m:ctrlPr>
                        </m:fPr>
                        <m:num>
                          <m:r>
                            <a:rPr lang="es-ES" i="1">
                              <a:solidFill>
                                <a:schemeClr val="tx1"/>
                              </a:solidFill>
                              <a:latin typeface="Cambria Math" panose="02040503050406030204" pitchFamily="18" charset="0"/>
                            </a:rPr>
                            <m:t>1</m:t>
                          </m:r>
                        </m:num>
                        <m:den>
                          <m:r>
                            <a:rPr lang="es-ES" i="1">
                              <a:solidFill>
                                <a:schemeClr val="tx1"/>
                              </a:solidFill>
                              <a:latin typeface="Cambria Math" panose="02040503050406030204" pitchFamily="18" charset="0"/>
                            </a:rPr>
                            <m:t>2</m:t>
                          </m:r>
                        </m:den>
                      </m:f>
                      <m:r>
                        <a:rPr lang="es-ES" i="1">
                          <a:solidFill>
                            <a:schemeClr val="tx1"/>
                          </a:solidFill>
                          <a:latin typeface="Cambria Math" panose="02040503050406030204" pitchFamily="18" charset="0"/>
                        </a:rPr>
                        <m:t> </m:t>
                      </m:r>
                      <m:r>
                        <a:rPr lang="es-ES" i="1">
                          <a:solidFill>
                            <a:schemeClr val="tx1"/>
                          </a:solidFill>
                          <a:latin typeface="Cambria Math" panose="02040503050406030204" pitchFamily="18" charset="0"/>
                        </a:rPr>
                        <m:t>𝑑𝑚</m:t>
                      </m:r>
                      <m:r>
                        <a:rPr lang="es-ES" i="1">
                          <a:solidFill>
                            <a:schemeClr val="tx1"/>
                          </a:solidFill>
                          <a:latin typeface="Cambria Math" panose="02040503050406030204" pitchFamily="18" charset="0"/>
                        </a:rPr>
                        <m:t> </m:t>
                      </m:r>
                      <m:sSup>
                        <m:sSupPr>
                          <m:ctrlPr>
                            <a:rPr lang="es-ES" i="1">
                              <a:solidFill>
                                <a:schemeClr val="tx1"/>
                              </a:solidFill>
                              <a:latin typeface="Cambria Math" panose="02040503050406030204" pitchFamily="18" charset="0"/>
                            </a:rPr>
                          </m:ctrlPr>
                        </m:sSupPr>
                        <m:e>
                          <m:r>
                            <a:rPr lang="es-ES" i="1">
                              <a:solidFill>
                                <a:schemeClr val="tx1"/>
                              </a:solidFill>
                              <a:latin typeface="Cambria Math" panose="02040503050406030204" pitchFamily="18" charset="0"/>
                              <a:ea typeface="Cambria Math" panose="02040503050406030204" pitchFamily="18" charset="0"/>
                            </a:rPr>
                            <m:t>𝜔</m:t>
                          </m:r>
                        </m:e>
                        <m:sup>
                          <m:r>
                            <a:rPr lang="es-ES" i="1">
                              <a:solidFill>
                                <a:schemeClr val="tx1"/>
                              </a:solidFill>
                              <a:latin typeface="Cambria Math" panose="02040503050406030204" pitchFamily="18" charset="0"/>
                            </a:rPr>
                            <m:t>2</m:t>
                          </m:r>
                        </m:sup>
                      </m:sSup>
                      <m:sSup>
                        <m:sSupPr>
                          <m:ctrlPr>
                            <a:rPr lang="es-ES" i="1">
                              <a:solidFill>
                                <a:schemeClr val="tx1"/>
                              </a:solidFill>
                              <a:latin typeface="Cambria Math" panose="02040503050406030204" pitchFamily="18" charset="0"/>
                            </a:rPr>
                          </m:ctrlPr>
                        </m:sSupPr>
                        <m:e>
                          <m:r>
                            <a:rPr lang="es-ES" i="1">
                              <a:solidFill>
                                <a:schemeClr val="tx1"/>
                              </a:solidFill>
                              <a:latin typeface="Cambria Math" panose="02040503050406030204" pitchFamily="18" charset="0"/>
                            </a:rPr>
                            <m:t>𝑦</m:t>
                          </m:r>
                        </m:e>
                        <m:sup>
                          <m:r>
                            <a:rPr lang="es-ES" i="1">
                              <a:solidFill>
                                <a:schemeClr val="tx1"/>
                              </a:solidFill>
                              <a:latin typeface="Cambria Math" panose="02040503050406030204" pitchFamily="18" charset="0"/>
                            </a:rPr>
                            <m:t>2</m:t>
                          </m:r>
                        </m:sup>
                      </m:sSup>
                    </m:oMath>
                  </m:oMathPara>
                </a14:m>
                <a:endParaRPr lang="en-US" dirty="0"/>
              </a:p>
            </p:txBody>
          </p:sp>
        </mc:Choice>
        <mc:Fallback>
          <p:sp>
            <p:nvSpPr>
              <p:cNvPr id="4" name="Rectángulo 3"/>
              <p:cNvSpPr>
                <a:spLocks noRot="1" noChangeAspect="1" noMove="1" noResize="1" noEditPoints="1" noAdjustHandles="1" noChangeArrowheads="1" noChangeShapeType="1" noTextEdit="1"/>
              </p:cNvSpPr>
              <p:nvPr/>
            </p:nvSpPr>
            <p:spPr>
              <a:xfrm>
                <a:off x="3062084" y="2060343"/>
                <a:ext cx="2445157" cy="783804"/>
              </a:xfrm>
              <a:prstGeom prst="rect">
                <a:avLst/>
              </a:prstGeom>
              <a:blipFill>
                <a:blip r:embed="rId8"/>
                <a:stretch>
                  <a:fillRect/>
                </a:stretch>
              </a:blipFill>
            </p:spPr>
            <p:txBody>
              <a:bodyPr/>
              <a:lstStyle/>
              <a:p>
                <a:r>
                  <a:rPr lang="en-US">
                    <a:noFill/>
                  </a:rPr>
                  <a:t> </a:t>
                </a:r>
              </a:p>
            </p:txBody>
          </p:sp>
        </mc:Fallback>
      </mc:AlternateContent>
      <p:pic>
        <p:nvPicPr>
          <p:cNvPr id="5" name="Imagen 4"/>
          <p:cNvPicPr>
            <a:picLocks noChangeAspect="1"/>
          </p:cNvPicPr>
          <p:nvPr/>
        </p:nvPicPr>
        <p:blipFill>
          <a:blip r:embed="rId9"/>
          <a:stretch>
            <a:fillRect/>
          </a:stretch>
        </p:blipFill>
        <p:spPr>
          <a:xfrm>
            <a:off x="1475656" y="2923564"/>
            <a:ext cx="6048672" cy="3934436"/>
          </a:xfrm>
          <a:prstGeom prst="rect">
            <a:avLst/>
          </a:prstGeom>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Text Box 21"/>
          <p:cNvSpPr txBox="1">
            <a:spLocks noChangeArrowheads="1"/>
          </p:cNvSpPr>
          <p:nvPr/>
        </p:nvSpPr>
        <p:spPr bwMode="auto">
          <a:xfrm>
            <a:off x="0" y="671512"/>
            <a:ext cx="9144000" cy="525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1250"/>
              </a:spcBef>
              <a:buClrTx/>
              <a:buFontTx/>
              <a:buNone/>
            </a:pPr>
            <a:r>
              <a:rPr lang="es-MX" altLang="pt-BR" sz="2800" dirty="0">
                <a:solidFill>
                  <a:srgbClr val="000000"/>
                </a:solidFill>
                <a:latin typeface="Arial" panose="020B0604020202020204" pitchFamily="34" charset="0"/>
                <a:cs typeface="Arial" panose="020B0604020202020204" pitchFamily="34" charset="0"/>
              </a:rPr>
              <a:t>Dado que </a:t>
            </a:r>
            <a:r>
              <a:rPr lang="es-MX" altLang="pt-BR" sz="2800" dirty="0">
                <a:solidFill>
                  <a:srgbClr val="000000"/>
                </a:solidFill>
                <a:latin typeface="+mn-lt"/>
              </a:rPr>
              <a:t>d</a:t>
            </a:r>
            <a:r>
              <a:rPr lang="es-MX" altLang="pt-BR" sz="2800" i="1" dirty="0" smtClean="0">
                <a:solidFill>
                  <a:srgbClr val="000000"/>
                </a:solidFill>
              </a:rPr>
              <a:t>m </a:t>
            </a:r>
            <a:r>
              <a:rPr lang="es-MX" altLang="pt-BR" sz="2800" i="1" dirty="0">
                <a:solidFill>
                  <a:srgbClr val="000000"/>
                </a:solidFill>
              </a:rPr>
              <a:t>= </a:t>
            </a:r>
            <a:r>
              <a:rPr lang="es-MX" altLang="pt-BR" sz="2800" i="1" dirty="0" smtClean="0">
                <a:solidFill>
                  <a:srgbClr val="000000"/>
                </a:solidFill>
                <a:latin typeface="Symbol" panose="05050102010706020507" pitchFamily="18" charset="2"/>
              </a:rPr>
              <a:t></a:t>
            </a:r>
            <a:r>
              <a:rPr lang="es-MX" altLang="pt-BR" sz="2800" dirty="0">
                <a:solidFill>
                  <a:srgbClr val="000000"/>
                </a:solidFill>
                <a:latin typeface="+mn-lt"/>
              </a:rPr>
              <a:t>d</a:t>
            </a:r>
            <a:r>
              <a:rPr lang="es-MX" altLang="pt-BR" sz="2800" i="1" dirty="0" smtClean="0">
                <a:solidFill>
                  <a:srgbClr val="000000"/>
                </a:solidFill>
              </a:rPr>
              <a:t>x </a:t>
            </a:r>
            <a:r>
              <a:rPr lang="es-MX" altLang="pt-BR" sz="2800" dirty="0" smtClean="0">
                <a:solidFill>
                  <a:srgbClr val="000000"/>
                </a:solidFill>
                <a:sym typeface="Symbol"/>
              </a:rPr>
              <a:t> </a:t>
            </a:r>
            <a:r>
              <a:rPr lang="es-MX" altLang="pt-BR" sz="2800" i="1" dirty="0" smtClean="0">
                <a:solidFill>
                  <a:srgbClr val="000000"/>
                </a:solidFill>
              </a:rPr>
              <a:t> </a:t>
            </a:r>
            <a:endParaRPr lang="es-MX" altLang="pt-BR" sz="2800" i="1" dirty="0">
              <a:solidFill>
                <a:srgbClr val="000000"/>
              </a:solidFill>
            </a:endParaRPr>
          </a:p>
        </p:txBody>
      </p:sp>
      <p:sp>
        <p:nvSpPr>
          <p:cNvPr id="67589" name="Text Box 23"/>
          <p:cNvSpPr txBox="1">
            <a:spLocks noChangeArrowheads="1"/>
          </p:cNvSpPr>
          <p:nvPr/>
        </p:nvSpPr>
        <p:spPr bwMode="auto">
          <a:xfrm>
            <a:off x="34925" y="2636838"/>
            <a:ext cx="2120900" cy="4638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1250"/>
              </a:spcBef>
              <a:buClrTx/>
              <a:buFontTx/>
              <a:buNone/>
            </a:pPr>
            <a:r>
              <a:rPr lang="es-MX" altLang="pt-BR" dirty="0" smtClean="0">
                <a:solidFill>
                  <a:srgbClr val="000000"/>
                </a:solidFill>
                <a:latin typeface="Arial" panose="020B0604020202020204" pitchFamily="34" charset="0"/>
                <a:cs typeface="Arial" panose="020B0604020202020204" pitchFamily="34" charset="0"/>
              </a:rPr>
              <a:t>Entonces:</a:t>
            </a:r>
            <a:r>
              <a:rPr lang="es-MX" altLang="pt-BR" i="1" dirty="0" smtClean="0">
                <a:solidFill>
                  <a:srgbClr val="000000"/>
                </a:solidFill>
              </a:rPr>
              <a:t>   </a:t>
            </a:r>
            <a:endParaRPr lang="es-MX" altLang="pt-BR" i="1" dirty="0">
              <a:solidFill>
                <a:srgbClr val="000000"/>
              </a:solidFill>
            </a:endParaRPr>
          </a:p>
        </p:txBody>
      </p:sp>
      <p:sp>
        <p:nvSpPr>
          <p:cNvPr id="67590" name="Text Box 24"/>
          <p:cNvSpPr txBox="1">
            <a:spLocks noChangeArrowheads="1"/>
          </p:cNvSpPr>
          <p:nvPr/>
        </p:nvSpPr>
        <p:spPr bwMode="auto">
          <a:xfrm>
            <a:off x="12699" y="3703638"/>
            <a:ext cx="5872163" cy="648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1250"/>
              </a:spcBef>
              <a:buClrTx/>
              <a:buFontTx/>
              <a:buNone/>
            </a:pPr>
            <a:r>
              <a:rPr lang="es-MX" altLang="pt-BR" dirty="0" smtClean="0">
                <a:solidFill>
                  <a:srgbClr val="000000"/>
                </a:solidFill>
                <a:latin typeface="Arial" panose="020B0604020202020204" pitchFamily="34" charset="0"/>
                <a:cs typeface="Arial" panose="020B0604020202020204" pitchFamily="34" charset="0"/>
              </a:rPr>
              <a:t>Sustituyendo:    </a:t>
            </a:r>
            <a:r>
              <a:rPr lang="es-MX" altLang="pt-BR" dirty="0" smtClean="0">
                <a:solidFill>
                  <a:srgbClr val="000000"/>
                </a:solidFill>
                <a:cs typeface="Times New Roman" panose="02020603050405020304" pitchFamily="18" charset="0"/>
              </a:rPr>
              <a:t> </a:t>
            </a:r>
            <a:r>
              <a:rPr lang="es-MX" altLang="pt-BR" sz="3600" i="1" dirty="0">
                <a:solidFill>
                  <a:srgbClr val="000000"/>
                </a:solidFill>
                <a:cs typeface="Times New Roman" panose="02020603050405020304" pitchFamily="18" charset="0"/>
              </a:rPr>
              <a:t>y</a:t>
            </a:r>
            <a:r>
              <a:rPr lang="es-MX" altLang="pt-BR" sz="3600" dirty="0">
                <a:solidFill>
                  <a:srgbClr val="000000"/>
                </a:solidFill>
                <a:cs typeface="Times New Roman" panose="02020603050405020304" pitchFamily="18" charset="0"/>
              </a:rPr>
              <a:t> = </a:t>
            </a:r>
            <a:r>
              <a:rPr lang="es-MX" altLang="pt-BR" sz="3600" i="1" dirty="0" smtClean="0">
                <a:solidFill>
                  <a:srgbClr val="000000"/>
                </a:solidFill>
                <a:cs typeface="Times New Roman" panose="02020603050405020304" pitchFamily="18" charset="0"/>
              </a:rPr>
              <a:t>A</a:t>
            </a:r>
            <a:r>
              <a:rPr lang="es-MX" altLang="pt-BR" sz="3600" i="1" baseline="-25000" dirty="0" smtClean="0">
                <a:solidFill>
                  <a:srgbClr val="000000"/>
                </a:solidFill>
                <a:cs typeface="Times New Roman" panose="02020603050405020304" pitchFamily="18" charset="0"/>
              </a:rPr>
              <a:t>0 </a:t>
            </a:r>
            <a:r>
              <a:rPr lang="es-MX" altLang="pt-BR" sz="3600" dirty="0" err="1" smtClean="0">
                <a:solidFill>
                  <a:srgbClr val="000000"/>
                </a:solidFill>
                <a:cs typeface="Times New Roman" panose="02020603050405020304" pitchFamily="18" charset="0"/>
              </a:rPr>
              <a:t>sen</a:t>
            </a:r>
            <a:r>
              <a:rPr lang="es-MX" altLang="pt-BR" sz="3600" dirty="0" smtClean="0">
                <a:solidFill>
                  <a:srgbClr val="000000"/>
                </a:solidFill>
                <a:cs typeface="Times New Roman" panose="02020603050405020304" pitchFamily="18" charset="0"/>
              </a:rPr>
              <a:t>(</a:t>
            </a:r>
            <a:r>
              <a:rPr lang="es-MX" altLang="pt-BR" sz="3600" i="1" dirty="0" err="1" smtClean="0">
                <a:solidFill>
                  <a:srgbClr val="000000"/>
                </a:solidFill>
                <a:cs typeface="Times New Roman" panose="02020603050405020304" pitchFamily="18" charset="0"/>
              </a:rPr>
              <a:t>kx</a:t>
            </a:r>
            <a:r>
              <a:rPr lang="es-MX" altLang="pt-BR" sz="3600" dirty="0" smtClean="0">
                <a:solidFill>
                  <a:srgbClr val="000000"/>
                </a:solidFill>
                <a:cs typeface="Times New Roman" panose="02020603050405020304" pitchFamily="18" charset="0"/>
              </a:rPr>
              <a:t> </a:t>
            </a:r>
            <a:r>
              <a:rPr lang="es-MX" altLang="pt-BR" sz="3600" dirty="0">
                <a:solidFill>
                  <a:srgbClr val="000000"/>
                </a:solidFill>
                <a:cs typeface="Times New Roman" panose="02020603050405020304" pitchFamily="18" charset="0"/>
              </a:rPr>
              <a:t>– </a:t>
            </a:r>
            <a:r>
              <a:rPr lang="es-MX" altLang="pt-BR" sz="3600" dirty="0">
                <a:solidFill>
                  <a:srgbClr val="000000"/>
                </a:solidFill>
                <a:latin typeface="Symbol" panose="05050102010706020507" pitchFamily="18" charset="2"/>
              </a:rPr>
              <a:t></a:t>
            </a:r>
            <a:r>
              <a:rPr lang="es-MX" altLang="pt-BR" sz="3600" i="1" dirty="0">
                <a:solidFill>
                  <a:srgbClr val="000000"/>
                </a:solidFill>
                <a:cs typeface="Times New Roman" panose="02020603050405020304" pitchFamily="18" charset="0"/>
              </a:rPr>
              <a:t>t</a:t>
            </a:r>
            <a:r>
              <a:rPr lang="es-MX" altLang="pt-BR" sz="3600" dirty="0">
                <a:solidFill>
                  <a:srgbClr val="000000"/>
                </a:solidFill>
                <a:cs typeface="Times New Roman" panose="02020603050405020304" pitchFamily="18" charset="0"/>
              </a:rPr>
              <a:t>)</a:t>
            </a:r>
          </a:p>
        </p:txBody>
      </p:sp>
      <p:graphicFrame>
        <p:nvGraphicFramePr>
          <p:cNvPr id="67591" name="Object 25"/>
          <p:cNvGraphicFramePr>
            <a:graphicFrameLocks noChangeAspect="1"/>
          </p:cNvGraphicFramePr>
          <p:nvPr>
            <p:extLst>
              <p:ext uri="{D42A27DB-BD31-4B8C-83A1-F6EECF244321}">
                <p14:modId xmlns:p14="http://schemas.microsoft.com/office/powerpoint/2010/main" val="2057727845"/>
              </p:ext>
            </p:extLst>
          </p:nvPr>
        </p:nvGraphicFramePr>
        <p:xfrm>
          <a:off x="2627784" y="2289927"/>
          <a:ext cx="3257079" cy="1286711"/>
        </p:xfrm>
        <a:graphic>
          <a:graphicData uri="http://schemas.openxmlformats.org/presentationml/2006/ole">
            <mc:AlternateContent xmlns:mc="http://schemas.openxmlformats.org/markup-compatibility/2006">
              <mc:Choice xmlns:v="urn:schemas-microsoft-com:vml" Requires="v">
                <p:oleObj spid="_x0000_s68022" name="Ecuación" r:id="rId4" imgW="1028520" imgH="393480" progId="Equation.3">
                  <p:embed/>
                </p:oleObj>
              </mc:Choice>
              <mc:Fallback>
                <p:oleObj name="Ecuación" r:id="rId4" imgW="1028520" imgH="393480" progId="Equation.3">
                  <p:embed/>
                  <p:pic>
                    <p:nvPicPr>
                      <p:cNvPr id="0" name="Object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7784" y="2289927"/>
                        <a:ext cx="3257079" cy="1286711"/>
                      </a:xfrm>
                      <a:prstGeom prst="rect">
                        <a:avLst/>
                      </a:prstGeom>
                      <a:noFill/>
                      <a:ln>
                        <a:noFill/>
                      </a:ln>
                      <a:extLst/>
                    </p:spPr>
                  </p:pic>
                </p:oleObj>
              </mc:Fallback>
            </mc:AlternateContent>
          </a:graphicData>
        </a:graphic>
      </p:graphicFrame>
      <mc:AlternateContent xmlns:mc="http://schemas.openxmlformats.org/markup-compatibility/2006" xmlns:a14="http://schemas.microsoft.com/office/drawing/2010/main">
        <mc:Choice Requires="a14">
          <p:sp>
            <p:nvSpPr>
              <p:cNvPr id="8" name="7 CuadroTexto"/>
              <p:cNvSpPr txBox="1"/>
              <p:nvPr/>
            </p:nvSpPr>
            <p:spPr>
              <a:xfrm>
                <a:off x="4011314" y="20475"/>
                <a:ext cx="2857642" cy="8924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ES" sz="3200" i="1" smtClean="0">
                              <a:solidFill>
                                <a:schemeClr val="tx1"/>
                              </a:solidFill>
                              <a:latin typeface="Cambria Math" panose="02040503050406030204" pitchFamily="18" charset="0"/>
                            </a:rPr>
                          </m:ctrlPr>
                        </m:sSubPr>
                        <m:e>
                          <m:d>
                            <m:dPr>
                              <m:begChr m:val=""/>
                              <m:endChr m:val="|"/>
                              <m:ctrlPr>
                                <a:rPr lang="es-ES" sz="3200" i="1">
                                  <a:solidFill>
                                    <a:schemeClr val="tx1"/>
                                  </a:solidFill>
                                  <a:latin typeface="Cambria Math" panose="02040503050406030204" pitchFamily="18" charset="0"/>
                                </a:rPr>
                              </m:ctrlPr>
                            </m:dPr>
                            <m:e>
                              <m:sSub>
                                <m:sSubPr>
                                  <m:ctrlPr>
                                    <a:rPr lang="es-ES" sz="3200" i="1">
                                      <a:solidFill>
                                        <a:schemeClr val="tx1"/>
                                      </a:solidFill>
                                      <a:latin typeface="Cambria Math" panose="02040503050406030204" pitchFamily="18" charset="0"/>
                                    </a:rPr>
                                  </m:ctrlPr>
                                </m:sSubPr>
                                <m:e>
                                  <m:r>
                                    <a:rPr lang="es-ES" sz="3200" i="1">
                                      <a:solidFill>
                                        <a:schemeClr val="tx1"/>
                                      </a:solidFill>
                                      <a:latin typeface="Cambria Math"/>
                                    </a:rPr>
                                    <m:t>𝑣</m:t>
                                  </m:r>
                                </m:e>
                                <m:sub>
                                  <m:r>
                                    <a:rPr lang="es-ES" sz="3200" i="1">
                                      <a:solidFill>
                                        <a:schemeClr val="tx1"/>
                                      </a:solidFill>
                                      <a:latin typeface="Cambria Math"/>
                                    </a:rPr>
                                    <m:t>𝑦</m:t>
                                  </m:r>
                                </m:sub>
                              </m:sSub>
                            </m:e>
                          </m:d>
                        </m:e>
                        <m:sub>
                          <m:r>
                            <a:rPr lang="es-ES" sz="3200" b="0" i="1" smtClean="0">
                              <a:solidFill>
                                <a:schemeClr val="tx1"/>
                              </a:solidFill>
                              <a:latin typeface="Cambria Math"/>
                              <a:ea typeface="Cambria Math"/>
                            </a:rPr>
                            <m:t>𝑚𝑎𝑥</m:t>
                          </m:r>
                        </m:sub>
                      </m:sSub>
                      <m:r>
                        <a:rPr lang="es-ES" sz="3200" b="0" i="1" smtClean="0">
                          <a:solidFill>
                            <a:schemeClr val="tx1"/>
                          </a:solidFill>
                          <a:latin typeface="Cambria Math"/>
                        </a:rPr>
                        <m:t>=</m:t>
                      </m:r>
                      <m:r>
                        <a:rPr lang="es-ES" sz="3200" i="1">
                          <a:solidFill>
                            <a:schemeClr val="tx1"/>
                          </a:solidFill>
                          <a:latin typeface="Cambria Math"/>
                          <a:ea typeface="Cambria Math"/>
                        </a:rPr>
                        <m:t>𝜔</m:t>
                      </m:r>
                      <m:sSub>
                        <m:sSubPr>
                          <m:ctrlPr>
                            <a:rPr lang="es-ES" sz="3200" b="0" i="1" smtClean="0">
                              <a:solidFill>
                                <a:schemeClr val="tx1"/>
                              </a:solidFill>
                              <a:latin typeface="Cambria Math" panose="02040503050406030204" pitchFamily="18" charset="0"/>
                            </a:rPr>
                          </m:ctrlPr>
                        </m:sSubPr>
                        <m:e>
                          <m:r>
                            <a:rPr lang="es-ES" sz="3200" b="0" i="1" smtClean="0">
                              <a:solidFill>
                                <a:schemeClr val="tx1"/>
                              </a:solidFill>
                              <a:latin typeface="Cambria Math"/>
                            </a:rPr>
                            <m:t>𝐴</m:t>
                          </m:r>
                        </m:e>
                        <m:sub>
                          <m:r>
                            <a:rPr lang="es-ES" sz="3200" b="0" i="1" smtClean="0">
                              <a:solidFill>
                                <a:schemeClr val="tx1"/>
                              </a:solidFill>
                              <a:latin typeface="Cambria Math"/>
                            </a:rPr>
                            <m:t>0 </m:t>
                          </m:r>
                        </m:sub>
                      </m:sSub>
                    </m:oMath>
                  </m:oMathPara>
                </a14:m>
                <a:endParaRPr lang="es-AR" sz="3200" dirty="0">
                  <a:solidFill>
                    <a:schemeClr val="tx1"/>
                  </a:solidFill>
                </a:endParaRPr>
              </a:p>
            </p:txBody>
          </p:sp>
        </mc:Choice>
        <mc:Fallback xmlns="">
          <p:sp>
            <p:nvSpPr>
              <p:cNvPr id="8" name="7 CuadroTexto"/>
              <p:cNvSpPr txBox="1">
                <a:spLocks noRot="1" noChangeAspect="1" noMove="1" noResize="1" noEditPoints="1" noAdjustHandles="1" noChangeArrowheads="1" noChangeShapeType="1" noTextEdit="1"/>
              </p:cNvSpPr>
              <p:nvPr/>
            </p:nvSpPr>
            <p:spPr>
              <a:xfrm>
                <a:off x="4011314" y="20475"/>
                <a:ext cx="2857642" cy="89248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8 CuadroTexto"/>
              <p:cNvSpPr txBox="1"/>
              <p:nvPr/>
            </p:nvSpPr>
            <p:spPr>
              <a:xfrm>
                <a:off x="4011314" y="1102837"/>
                <a:ext cx="3078279" cy="8924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ES" sz="3200" i="1" smtClean="0">
                              <a:solidFill>
                                <a:schemeClr val="tx1"/>
                              </a:solidFill>
                              <a:latin typeface="Cambria Math" panose="02040503050406030204" pitchFamily="18" charset="0"/>
                            </a:rPr>
                          </m:ctrlPr>
                        </m:sSubPr>
                        <m:e>
                          <m:d>
                            <m:dPr>
                              <m:begChr m:val=""/>
                              <m:endChr m:val="|"/>
                              <m:ctrlPr>
                                <a:rPr lang="es-ES" sz="3200" i="1">
                                  <a:solidFill>
                                    <a:schemeClr val="tx1"/>
                                  </a:solidFill>
                                  <a:latin typeface="Cambria Math" panose="02040503050406030204" pitchFamily="18" charset="0"/>
                                </a:rPr>
                              </m:ctrlPr>
                            </m:dPr>
                            <m:e>
                              <m:sSub>
                                <m:sSubPr>
                                  <m:ctrlPr>
                                    <a:rPr lang="es-ES" sz="3200" i="1">
                                      <a:solidFill>
                                        <a:schemeClr val="tx1"/>
                                      </a:solidFill>
                                      <a:latin typeface="Cambria Math" panose="02040503050406030204" pitchFamily="18" charset="0"/>
                                    </a:rPr>
                                  </m:ctrlPr>
                                </m:sSubPr>
                                <m:e>
                                  <m:r>
                                    <a:rPr lang="es-ES" sz="3200" b="0" i="1" smtClean="0">
                                      <a:solidFill>
                                        <a:schemeClr val="tx1"/>
                                      </a:solidFill>
                                      <a:latin typeface="Cambria Math"/>
                                    </a:rPr>
                                    <m:t>𝑎</m:t>
                                  </m:r>
                                </m:e>
                                <m:sub>
                                  <m:r>
                                    <a:rPr lang="es-ES" sz="3200" i="1">
                                      <a:solidFill>
                                        <a:schemeClr val="tx1"/>
                                      </a:solidFill>
                                      <a:latin typeface="Cambria Math"/>
                                    </a:rPr>
                                    <m:t>𝑦</m:t>
                                  </m:r>
                                </m:sub>
                              </m:sSub>
                            </m:e>
                          </m:d>
                        </m:e>
                        <m:sub>
                          <m:r>
                            <a:rPr lang="es-ES" sz="3200" b="0" i="1" smtClean="0">
                              <a:solidFill>
                                <a:schemeClr val="tx1"/>
                              </a:solidFill>
                              <a:latin typeface="Cambria Math"/>
                              <a:ea typeface="Cambria Math"/>
                            </a:rPr>
                            <m:t>𝑚𝑎𝑥</m:t>
                          </m:r>
                        </m:sub>
                      </m:sSub>
                      <m:r>
                        <a:rPr lang="es-ES" sz="3200" b="0" i="1" smtClean="0">
                          <a:solidFill>
                            <a:schemeClr val="tx1"/>
                          </a:solidFill>
                          <a:latin typeface="Cambria Math"/>
                        </a:rPr>
                        <m:t>=</m:t>
                      </m:r>
                      <m:sSup>
                        <m:sSupPr>
                          <m:ctrlPr>
                            <a:rPr lang="es-ES" sz="3200" i="1">
                              <a:solidFill>
                                <a:schemeClr val="tx1"/>
                              </a:solidFill>
                              <a:latin typeface="Cambria Math" panose="02040503050406030204" pitchFamily="18" charset="0"/>
                              <a:ea typeface="Cambria Math"/>
                            </a:rPr>
                          </m:ctrlPr>
                        </m:sSupPr>
                        <m:e>
                          <m:r>
                            <a:rPr lang="es-ES" sz="3200" i="1">
                              <a:solidFill>
                                <a:schemeClr val="tx1"/>
                              </a:solidFill>
                              <a:latin typeface="Cambria Math"/>
                              <a:ea typeface="Cambria Math"/>
                            </a:rPr>
                            <m:t>𝜔</m:t>
                          </m:r>
                        </m:e>
                        <m:sup>
                          <m:r>
                            <a:rPr lang="es-ES" sz="3200" i="1">
                              <a:solidFill>
                                <a:schemeClr val="tx1"/>
                              </a:solidFill>
                              <a:latin typeface="Cambria Math"/>
                              <a:ea typeface="Cambria Math"/>
                            </a:rPr>
                            <m:t>2</m:t>
                          </m:r>
                        </m:sup>
                      </m:sSup>
                      <m:sSub>
                        <m:sSubPr>
                          <m:ctrlPr>
                            <a:rPr lang="es-ES" sz="3200" i="1">
                              <a:solidFill>
                                <a:schemeClr val="tx1"/>
                              </a:solidFill>
                              <a:latin typeface="Cambria Math" panose="02040503050406030204" pitchFamily="18" charset="0"/>
                            </a:rPr>
                          </m:ctrlPr>
                        </m:sSubPr>
                        <m:e>
                          <m:r>
                            <a:rPr lang="es-ES" sz="3200" i="1">
                              <a:solidFill>
                                <a:schemeClr val="tx1"/>
                              </a:solidFill>
                              <a:latin typeface="Cambria Math"/>
                            </a:rPr>
                            <m:t>𝐴</m:t>
                          </m:r>
                        </m:e>
                        <m:sub>
                          <m:r>
                            <a:rPr lang="es-ES" sz="3200" i="1">
                              <a:solidFill>
                                <a:schemeClr val="tx1"/>
                              </a:solidFill>
                              <a:latin typeface="Cambria Math"/>
                            </a:rPr>
                            <m:t>0 </m:t>
                          </m:r>
                        </m:sub>
                      </m:sSub>
                    </m:oMath>
                  </m:oMathPara>
                </a14:m>
                <a:endParaRPr lang="es-AR" sz="3200" dirty="0">
                  <a:solidFill>
                    <a:schemeClr val="tx1"/>
                  </a:solidFill>
                </a:endParaRPr>
              </a:p>
            </p:txBody>
          </p:sp>
        </mc:Choice>
        <mc:Fallback xmlns="">
          <p:sp>
            <p:nvSpPr>
              <p:cNvPr id="9" name="8 CuadroTexto"/>
              <p:cNvSpPr txBox="1">
                <a:spLocks noRot="1" noChangeAspect="1" noMove="1" noResize="1" noEditPoints="1" noAdjustHandles="1" noChangeArrowheads="1" noChangeShapeType="1" noTextEdit="1"/>
              </p:cNvSpPr>
              <p:nvPr/>
            </p:nvSpPr>
            <p:spPr>
              <a:xfrm>
                <a:off x="4011314" y="1102837"/>
                <a:ext cx="3078279" cy="89248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8 CuadroTexto"/>
              <p:cNvSpPr txBox="1"/>
              <p:nvPr/>
            </p:nvSpPr>
            <p:spPr>
              <a:xfrm>
                <a:off x="1120349" y="5126636"/>
                <a:ext cx="6734536" cy="874663"/>
              </a:xfrm>
              <a:prstGeom prst="rect">
                <a:avLst/>
              </a:prstGeom>
              <a:noFill/>
            </p:spPr>
            <p:txBody>
              <a:bodyPr wrap="none" rtlCol="0">
                <a:spAutoFit/>
              </a:bodyPr>
              <a:lstStyle/>
              <a:p>
                <a14:m>
                  <m:oMath xmlns:m="http://schemas.openxmlformats.org/officeDocument/2006/math">
                    <m:r>
                      <a:rPr lang="es-ES" sz="3600" b="0" i="1" smtClean="0">
                        <a:solidFill>
                          <a:schemeClr val="tx1"/>
                        </a:solidFill>
                        <a:latin typeface="Cambria Math" panose="02040503050406030204" pitchFamily="18" charset="0"/>
                      </a:rPr>
                      <m:t>𝑑𝑈</m:t>
                    </m:r>
                    <m:r>
                      <a:rPr lang="es-ES" sz="3600" b="0" i="1" smtClean="0">
                        <a:solidFill>
                          <a:schemeClr val="tx1"/>
                        </a:solidFill>
                        <a:latin typeface="Cambria Math"/>
                      </a:rPr>
                      <m:t>=</m:t>
                    </m:r>
                    <m:f>
                      <m:fPr>
                        <m:ctrlPr>
                          <a:rPr lang="es-ES" sz="3600" b="0" i="1" smtClean="0">
                            <a:solidFill>
                              <a:schemeClr val="tx1"/>
                            </a:solidFill>
                            <a:latin typeface="Cambria Math" panose="02040503050406030204" pitchFamily="18" charset="0"/>
                          </a:rPr>
                        </m:ctrlPr>
                      </m:fPr>
                      <m:num>
                        <m:r>
                          <a:rPr lang="es-ES" sz="3600" b="0" i="1" smtClean="0">
                            <a:solidFill>
                              <a:schemeClr val="tx1"/>
                            </a:solidFill>
                            <a:latin typeface="Cambria Math" panose="02040503050406030204" pitchFamily="18" charset="0"/>
                          </a:rPr>
                          <m:t>1</m:t>
                        </m:r>
                      </m:num>
                      <m:den>
                        <m:r>
                          <a:rPr lang="es-ES" sz="3600" b="0" i="1" smtClean="0">
                            <a:solidFill>
                              <a:schemeClr val="tx1"/>
                            </a:solidFill>
                            <a:latin typeface="Cambria Math" panose="02040503050406030204" pitchFamily="18" charset="0"/>
                          </a:rPr>
                          <m:t>2</m:t>
                        </m:r>
                      </m:den>
                    </m:f>
                    <m:sSup>
                      <m:sSupPr>
                        <m:ctrlPr>
                          <a:rPr lang="es-ES" sz="3600" i="1">
                            <a:solidFill>
                              <a:schemeClr val="tx1"/>
                            </a:solidFill>
                            <a:latin typeface="Cambria Math" panose="02040503050406030204" pitchFamily="18" charset="0"/>
                            <a:ea typeface="Cambria Math"/>
                          </a:rPr>
                        </m:ctrlPr>
                      </m:sSupPr>
                      <m:e>
                        <m:r>
                          <a:rPr lang="es-ES" sz="3600" i="1" smtClean="0">
                            <a:solidFill>
                              <a:schemeClr val="tx1"/>
                            </a:solidFill>
                            <a:latin typeface="Cambria Math" panose="02040503050406030204" pitchFamily="18" charset="0"/>
                            <a:ea typeface="Cambria Math" panose="02040503050406030204" pitchFamily="18" charset="0"/>
                          </a:rPr>
                          <m:t>𝜇</m:t>
                        </m:r>
                        <m:r>
                          <a:rPr lang="es-ES" sz="3600" b="0" i="1" smtClean="0">
                            <a:solidFill>
                              <a:schemeClr val="tx1"/>
                            </a:solidFill>
                            <a:latin typeface="Cambria Math" panose="02040503050406030204" pitchFamily="18" charset="0"/>
                            <a:ea typeface="Cambria Math" panose="02040503050406030204" pitchFamily="18" charset="0"/>
                          </a:rPr>
                          <m:t> </m:t>
                        </m:r>
                        <m:r>
                          <a:rPr lang="es-ES" sz="3600" i="1">
                            <a:solidFill>
                              <a:schemeClr val="tx1"/>
                            </a:solidFill>
                            <a:latin typeface="Cambria Math"/>
                            <a:ea typeface="Cambria Math"/>
                          </a:rPr>
                          <m:t>𝜔</m:t>
                        </m:r>
                      </m:e>
                      <m:sup>
                        <m:r>
                          <a:rPr lang="es-ES" sz="3600" i="1">
                            <a:solidFill>
                              <a:schemeClr val="tx1"/>
                            </a:solidFill>
                            <a:latin typeface="Cambria Math"/>
                            <a:ea typeface="Cambria Math"/>
                          </a:rPr>
                          <m:t>2</m:t>
                        </m:r>
                      </m:sup>
                    </m:sSup>
                    <m:sSubSup>
                      <m:sSubSupPr>
                        <m:ctrlPr>
                          <a:rPr lang="es-ES" sz="3600" i="1" smtClean="0">
                            <a:solidFill>
                              <a:schemeClr val="tx1"/>
                            </a:solidFill>
                            <a:latin typeface="Cambria Math" panose="02040503050406030204" pitchFamily="18" charset="0"/>
                            <a:ea typeface="Cambria Math"/>
                          </a:rPr>
                        </m:ctrlPr>
                      </m:sSubSupPr>
                      <m:e>
                        <m:r>
                          <a:rPr lang="es-ES" sz="3600" b="0" i="1" smtClean="0">
                            <a:solidFill>
                              <a:schemeClr val="tx1"/>
                            </a:solidFill>
                            <a:latin typeface="Cambria Math" panose="02040503050406030204" pitchFamily="18" charset="0"/>
                            <a:ea typeface="Cambria Math"/>
                          </a:rPr>
                          <m:t>𝐴</m:t>
                        </m:r>
                      </m:e>
                      <m:sub>
                        <m:r>
                          <a:rPr lang="es-ES" sz="3600" b="0" i="1" smtClean="0">
                            <a:solidFill>
                              <a:schemeClr val="tx1"/>
                            </a:solidFill>
                            <a:latin typeface="Cambria Math" panose="02040503050406030204" pitchFamily="18" charset="0"/>
                            <a:ea typeface="Cambria Math"/>
                          </a:rPr>
                          <m:t>0</m:t>
                        </m:r>
                      </m:sub>
                      <m:sup>
                        <m:r>
                          <a:rPr lang="es-ES" sz="3600" b="0" i="1" smtClean="0">
                            <a:solidFill>
                              <a:schemeClr val="tx1"/>
                            </a:solidFill>
                            <a:latin typeface="Cambria Math" panose="02040503050406030204" pitchFamily="18" charset="0"/>
                            <a:ea typeface="Cambria Math"/>
                          </a:rPr>
                          <m:t>2</m:t>
                        </m:r>
                      </m:sup>
                    </m:sSubSup>
                    <m:sSup>
                      <m:sSupPr>
                        <m:ctrlPr>
                          <a:rPr lang="es-ES" sz="3600" i="1" smtClean="0">
                            <a:solidFill>
                              <a:schemeClr val="tx1"/>
                            </a:solidFill>
                            <a:latin typeface="Cambria Math" panose="02040503050406030204" pitchFamily="18" charset="0"/>
                            <a:ea typeface="Cambria Math"/>
                          </a:rPr>
                        </m:ctrlPr>
                      </m:sSupPr>
                      <m:e>
                        <m:r>
                          <a:rPr lang="es-ES" sz="3600" b="0" i="1" smtClean="0">
                            <a:solidFill>
                              <a:schemeClr val="tx1"/>
                            </a:solidFill>
                            <a:latin typeface="Cambria Math" panose="02040503050406030204" pitchFamily="18" charset="0"/>
                            <a:ea typeface="Cambria Math"/>
                          </a:rPr>
                          <m:t>𝑠𝑒𝑛</m:t>
                        </m:r>
                      </m:e>
                      <m:sup>
                        <m:r>
                          <a:rPr lang="es-ES" sz="3600" b="0" i="1" smtClean="0">
                            <a:solidFill>
                              <a:schemeClr val="tx1"/>
                            </a:solidFill>
                            <a:latin typeface="Cambria Math" panose="02040503050406030204" pitchFamily="18" charset="0"/>
                            <a:ea typeface="Cambria Math"/>
                          </a:rPr>
                          <m:t>2</m:t>
                        </m:r>
                      </m:sup>
                    </m:sSup>
                    <m:d>
                      <m:dPr>
                        <m:ctrlPr>
                          <a:rPr lang="es-ES" sz="3600" i="1" smtClean="0">
                            <a:solidFill>
                              <a:schemeClr val="tx1"/>
                            </a:solidFill>
                            <a:latin typeface="Cambria Math" panose="02040503050406030204" pitchFamily="18" charset="0"/>
                            <a:ea typeface="Cambria Math"/>
                          </a:rPr>
                        </m:ctrlPr>
                      </m:dPr>
                      <m:e>
                        <m:r>
                          <a:rPr lang="es-ES" sz="3600" b="0" i="1" smtClean="0">
                            <a:solidFill>
                              <a:schemeClr val="tx1"/>
                            </a:solidFill>
                            <a:latin typeface="Cambria Math" panose="02040503050406030204" pitchFamily="18" charset="0"/>
                            <a:ea typeface="Cambria Math"/>
                          </a:rPr>
                          <m:t>𝑘𝑥</m:t>
                        </m:r>
                        <m:r>
                          <a:rPr lang="es-ES" sz="3600" b="0" i="1" smtClean="0">
                            <a:solidFill>
                              <a:schemeClr val="tx1"/>
                            </a:solidFill>
                            <a:latin typeface="Cambria Math" panose="02040503050406030204" pitchFamily="18" charset="0"/>
                            <a:ea typeface="Cambria Math"/>
                          </a:rPr>
                          <m:t>−</m:t>
                        </m:r>
                        <m:r>
                          <a:rPr lang="es-ES" sz="3600" b="0" i="1" smtClean="0">
                            <a:solidFill>
                              <a:schemeClr val="tx1"/>
                            </a:solidFill>
                            <a:latin typeface="Cambria Math" panose="02040503050406030204" pitchFamily="18" charset="0"/>
                            <a:ea typeface="Cambria Math" panose="02040503050406030204" pitchFamily="18" charset="0"/>
                          </a:rPr>
                          <m:t>𝜔</m:t>
                        </m:r>
                        <m:r>
                          <a:rPr lang="es-ES" sz="3600" b="0" i="1" smtClean="0">
                            <a:solidFill>
                              <a:schemeClr val="tx1"/>
                            </a:solidFill>
                            <a:latin typeface="Cambria Math" panose="02040503050406030204" pitchFamily="18" charset="0"/>
                            <a:ea typeface="Cambria Math" panose="02040503050406030204" pitchFamily="18" charset="0"/>
                          </a:rPr>
                          <m:t>𝑡</m:t>
                        </m:r>
                      </m:e>
                    </m:d>
                    <m:r>
                      <a:rPr lang="es-ES" sz="3600" b="0" i="1" smtClean="0">
                        <a:solidFill>
                          <a:schemeClr val="tx1"/>
                        </a:solidFill>
                        <a:latin typeface="Cambria Math" panose="02040503050406030204" pitchFamily="18" charset="0"/>
                        <a:ea typeface="Cambria Math"/>
                      </a:rPr>
                      <m:t> </m:t>
                    </m:r>
                    <m:r>
                      <a:rPr lang="es-ES" sz="3600" b="0" i="1" smtClean="0">
                        <a:solidFill>
                          <a:schemeClr val="tx1"/>
                        </a:solidFill>
                        <a:latin typeface="Cambria Math" panose="02040503050406030204" pitchFamily="18" charset="0"/>
                        <a:ea typeface="Cambria Math"/>
                      </a:rPr>
                      <m:t>𝑑𝑥</m:t>
                    </m:r>
                  </m:oMath>
                </a14:m>
                <a:r>
                  <a:rPr lang="es-AR" sz="3600" dirty="0" smtClean="0">
                    <a:solidFill>
                      <a:schemeClr val="tx1"/>
                    </a:solidFill>
                  </a:rPr>
                  <a:t> </a:t>
                </a:r>
                <a:endParaRPr lang="es-AR" sz="3600" dirty="0">
                  <a:solidFill>
                    <a:schemeClr val="tx1"/>
                  </a:solidFill>
                </a:endParaRPr>
              </a:p>
            </p:txBody>
          </p:sp>
        </mc:Choice>
        <mc:Fallback>
          <p:sp>
            <p:nvSpPr>
              <p:cNvPr id="10" name="8 CuadroTexto"/>
              <p:cNvSpPr txBox="1">
                <a:spLocks noRot="1" noChangeAspect="1" noMove="1" noResize="1" noEditPoints="1" noAdjustHandles="1" noChangeArrowheads="1" noChangeShapeType="1" noTextEdit="1"/>
              </p:cNvSpPr>
              <p:nvPr/>
            </p:nvSpPr>
            <p:spPr>
              <a:xfrm>
                <a:off x="1120349" y="5126636"/>
                <a:ext cx="6734536" cy="874663"/>
              </a:xfrm>
              <a:prstGeom prst="rect">
                <a:avLst/>
              </a:prstGeom>
              <a:blipFill>
                <a:blip r:embed="rId8"/>
                <a:stretch>
                  <a:fillRect/>
                </a:stretch>
              </a:blipFill>
            </p:spPr>
            <p:txBody>
              <a:bodyPr/>
              <a:lstStyle/>
              <a:p>
                <a:r>
                  <a:rPr lang="en-US">
                    <a:noFill/>
                  </a:rPr>
                  <a:t> </a:t>
                </a:r>
              </a:p>
            </p:txBody>
          </p:sp>
        </mc:Fallback>
      </mc:AlternateContent>
      <p:sp>
        <p:nvSpPr>
          <p:cNvPr id="2" name="Cerrar llave 1"/>
          <p:cNvSpPr/>
          <p:nvPr/>
        </p:nvSpPr>
        <p:spPr bwMode="auto">
          <a:xfrm>
            <a:off x="3563888" y="20475"/>
            <a:ext cx="399896" cy="2009938"/>
          </a:xfrm>
          <a:prstGeom prst="rightBrac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US" sz="2400" b="0" i="0" u="none" strike="noStrike" cap="none" normalizeH="0" baseline="0" smtClean="0">
              <a:ln>
                <a:noFill/>
              </a:ln>
              <a:solidFill>
                <a:schemeClr val="bg1"/>
              </a:solidFill>
              <a:effectLst/>
              <a:latin typeface="Times New Roman" pitchFamily="16" charset="0"/>
              <a:ea typeface="Microsoft YaHei" charset="-122"/>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1"/>
          <p:cNvSpPr txBox="1">
            <a:spLocks noChangeArrowheads="1"/>
          </p:cNvSpPr>
          <p:nvPr/>
        </p:nvSpPr>
        <p:spPr bwMode="auto">
          <a:xfrm>
            <a:off x="0" y="260350"/>
            <a:ext cx="914400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1500"/>
              </a:spcBef>
              <a:buClrTx/>
              <a:buFontTx/>
              <a:buNone/>
            </a:pPr>
            <a:r>
              <a:rPr lang="es-MX" altLang="pt-BR" dirty="0">
                <a:solidFill>
                  <a:srgbClr val="000000"/>
                </a:solidFill>
                <a:latin typeface="Arial" panose="020B0604020202020204" pitchFamily="34" charset="0"/>
                <a:cs typeface="Arial" panose="020B0604020202020204" pitchFamily="34" charset="0"/>
              </a:rPr>
              <a:t>Integrando en </a:t>
            </a:r>
            <a:r>
              <a:rPr lang="es-MX" altLang="pt-BR" i="1" dirty="0">
                <a:solidFill>
                  <a:srgbClr val="000000"/>
                </a:solidFill>
                <a:latin typeface="Arial" panose="020B0604020202020204" pitchFamily="34" charset="0"/>
                <a:cs typeface="Arial" panose="020B0604020202020204" pitchFamily="34" charset="0"/>
              </a:rPr>
              <a:t>t = 0 </a:t>
            </a:r>
            <a:r>
              <a:rPr lang="es-MX" altLang="pt-BR" dirty="0">
                <a:solidFill>
                  <a:srgbClr val="000000"/>
                </a:solidFill>
                <a:latin typeface="Arial" panose="020B0604020202020204" pitchFamily="34" charset="0"/>
                <a:cs typeface="Arial" panose="020B0604020202020204" pitchFamily="34" charset="0"/>
              </a:rPr>
              <a:t>sobre una longitud de onda:</a:t>
            </a:r>
          </a:p>
        </p:txBody>
      </p:sp>
      <p:graphicFrame>
        <p:nvGraphicFramePr>
          <p:cNvPr id="68611" name="Object 2"/>
          <p:cNvGraphicFramePr>
            <a:graphicFrameLocks noChangeAspect="1"/>
          </p:cNvGraphicFramePr>
          <p:nvPr>
            <p:extLst>
              <p:ext uri="{D42A27DB-BD31-4B8C-83A1-F6EECF244321}">
                <p14:modId xmlns:p14="http://schemas.microsoft.com/office/powerpoint/2010/main" val="2781822697"/>
              </p:ext>
            </p:extLst>
          </p:nvPr>
        </p:nvGraphicFramePr>
        <p:xfrm>
          <a:off x="34891" y="1080572"/>
          <a:ext cx="9109107" cy="2276420"/>
        </p:xfrm>
        <a:graphic>
          <a:graphicData uri="http://schemas.openxmlformats.org/presentationml/2006/ole">
            <mc:AlternateContent xmlns:mc="http://schemas.openxmlformats.org/markup-compatibility/2006">
              <mc:Choice xmlns:v="urn:schemas-microsoft-com:vml" Requires="v">
                <p:oleObj spid="_x0000_s69376" r:id="rId4" imgW="3067968" imgH="922780" progId="">
                  <p:embed/>
                </p:oleObj>
              </mc:Choice>
              <mc:Fallback>
                <p:oleObj r:id="rId4" imgW="3067968" imgH="922780" progId="">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91" y="1080572"/>
                        <a:ext cx="9109107" cy="2276420"/>
                      </a:xfrm>
                      <a:prstGeom prst="rect">
                        <a:avLst/>
                      </a:prstGeom>
                      <a:noFill/>
                      <a:ln>
                        <a:noFill/>
                      </a:ln>
                      <a:effectLst/>
                      <a:extLst/>
                    </p:spPr>
                  </p:pic>
                </p:oleObj>
              </mc:Fallback>
            </mc:AlternateContent>
          </a:graphicData>
        </a:graphic>
      </p:graphicFrame>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Text Box 3"/>
          <p:cNvSpPr txBox="1">
            <a:spLocks noChangeArrowheads="1"/>
          </p:cNvSpPr>
          <p:nvPr/>
        </p:nvSpPr>
        <p:spPr bwMode="auto">
          <a:xfrm>
            <a:off x="34891" y="-19421"/>
            <a:ext cx="914400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1500"/>
              </a:spcBef>
              <a:buClrTx/>
              <a:buFontTx/>
              <a:buNone/>
            </a:pPr>
            <a:r>
              <a:rPr lang="es-MX" altLang="pt-BR" dirty="0" smtClean="0">
                <a:solidFill>
                  <a:srgbClr val="000000"/>
                </a:solidFill>
                <a:latin typeface="Arial" panose="020B0604020202020204" pitchFamily="34" charset="0"/>
                <a:cs typeface="Arial" panose="020B0604020202020204" pitchFamily="34" charset="0"/>
              </a:rPr>
              <a:t>La </a:t>
            </a:r>
            <a:r>
              <a:rPr lang="es-MX" altLang="pt-BR" b="1" dirty="0" smtClean="0">
                <a:solidFill>
                  <a:srgbClr val="000000"/>
                </a:solidFill>
                <a:latin typeface="Arial" panose="020B0604020202020204" pitchFamily="34" charset="0"/>
                <a:cs typeface="Arial" panose="020B0604020202020204" pitchFamily="34" charset="0"/>
              </a:rPr>
              <a:t>Energía Cinética </a:t>
            </a:r>
            <a:r>
              <a:rPr lang="es-MX" altLang="pt-BR" dirty="0" smtClean="0">
                <a:solidFill>
                  <a:srgbClr val="000000"/>
                </a:solidFill>
                <a:latin typeface="Arial" panose="020B0604020202020204" pitchFamily="34" charset="0"/>
                <a:cs typeface="Arial" panose="020B0604020202020204" pitchFamily="34" charset="0"/>
              </a:rPr>
              <a:t>asociada a un segmento de cuerda es:</a:t>
            </a:r>
            <a:endParaRPr lang="es-MX" altLang="pt-BR" dirty="0">
              <a:solidFill>
                <a:srgbClr val="000000"/>
              </a:solidFill>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3" name="Rectángulo 2"/>
              <p:cNvSpPr/>
              <p:nvPr/>
            </p:nvSpPr>
            <p:spPr>
              <a:xfrm>
                <a:off x="2654011" y="516881"/>
                <a:ext cx="2750881"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sz="2800" b="0" i="1" smtClean="0">
                          <a:solidFill>
                            <a:schemeClr val="tx1"/>
                          </a:solidFill>
                          <a:latin typeface="Cambria Math" panose="02040503050406030204" pitchFamily="18" charset="0"/>
                        </a:rPr>
                        <m:t>𝑑𝐾</m:t>
                      </m:r>
                      <m:r>
                        <a:rPr lang="es-ES" sz="2800" b="0" i="1" smtClean="0">
                          <a:solidFill>
                            <a:schemeClr val="tx1"/>
                          </a:solidFill>
                          <a:latin typeface="Cambria Math" panose="02040503050406030204" pitchFamily="18" charset="0"/>
                        </a:rPr>
                        <m:t>= </m:t>
                      </m:r>
                      <m:f>
                        <m:fPr>
                          <m:ctrlPr>
                            <a:rPr lang="es-ES" sz="2800" b="0" i="1" smtClean="0">
                              <a:solidFill>
                                <a:schemeClr val="tx1"/>
                              </a:solidFill>
                              <a:latin typeface="Cambria Math" panose="02040503050406030204" pitchFamily="18" charset="0"/>
                            </a:rPr>
                          </m:ctrlPr>
                        </m:fPr>
                        <m:num>
                          <m:r>
                            <a:rPr lang="es-ES" sz="2800" b="0" i="1" smtClean="0">
                              <a:solidFill>
                                <a:schemeClr val="tx1"/>
                              </a:solidFill>
                              <a:latin typeface="Cambria Math" panose="02040503050406030204" pitchFamily="18" charset="0"/>
                            </a:rPr>
                            <m:t>1</m:t>
                          </m:r>
                        </m:num>
                        <m:den>
                          <m:r>
                            <a:rPr lang="es-ES" sz="2800" b="0" i="1" smtClean="0">
                              <a:solidFill>
                                <a:schemeClr val="tx1"/>
                              </a:solidFill>
                              <a:latin typeface="Cambria Math" panose="02040503050406030204" pitchFamily="18" charset="0"/>
                            </a:rPr>
                            <m:t>2</m:t>
                          </m:r>
                        </m:den>
                      </m:f>
                      <m:r>
                        <a:rPr lang="es-ES" sz="2800" b="0" i="1" smtClean="0">
                          <a:solidFill>
                            <a:schemeClr val="tx1"/>
                          </a:solidFill>
                          <a:latin typeface="Cambria Math" panose="02040503050406030204" pitchFamily="18" charset="0"/>
                        </a:rPr>
                        <m:t>𝑑𝑚</m:t>
                      </m:r>
                      <m:r>
                        <a:rPr lang="es-ES" sz="2800" b="0" i="1" smtClean="0">
                          <a:solidFill>
                            <a:schemeClr val="tx1"/>
                          </a:solidFill>
                          <a:latin typeface="Cambria Math" panose="02040503050406030204" pitchFamily="18" charset="0"/>
                        </a:rPr>
                        <m:t> </m:t>
                      </m:r>
                      <m:sSup>
                        <m:sSupPr>
                          <m:ctrlPr>
                            <a:rPr lang="es-ES" sz="2800" b="0" i="1" smtClean="0">
                              <a:solidFill>
                                <a:schemeClr val="tx1"/>
                              </a:solidFill>
                              <a:latin typeface="Cambria Math" panose="02040503050406030204" pitchFamily="18" charset="0"/>
                            </a:rPr>
                          </m:ctrlPr>
                        </m:sSupPr>
                        <m:e>
                          <m:sSub>
                            <m:sSubPr>
                              <m:ctrlPr>
                                <a:rPr lang="es-ES" sz="2800" b="0" i="1" smtClean="0">
                                  <a:solidFill>
                                    <a:schemeClr val="tx1"/>
                                  </a:solidFill>
                                  <a:latin typeface="Cambria Math" panose="02040503050406030204" pitchFamily="18" charset="0"/>
                                </a:rPr>
                              </m:ctrlPr>
                            </m:sSubPr>
                            <m:e>
                              <m:r>
                                <a:rPr lang="es-ES" sz="2800" b="0" i="1" smtClean="0">
                                  <a:solidFill>
                                    <a:schemeClr val="tx1"/>
                                  </a:solidFill>
                                  <a:latin typeface="Cambria Math" panose="02040503050406030204" pitchFamily="18" charset="0"/>
                                </a:rPr>
                                <m:t>𝑣</m:t>
                              </m:r>
                            </m:e>
                            <m:sub>
                              <m:r>
                                <a:rPr lang="es-ES" sz="2800" b="0" i="1" smtClean="0">
                                  <a:solidFill>
                                    <a:schemeClr val="tx1"/>
                                  </a:solidFill>
                                  <a:latin typeface="Cambria Math" panose="02040503050406030204" pitchFamily="18" charset="0"/>
                                </a:rPr>
                                <m:t>𝑦</m:t>
                              </m:r>
                            </m:sub>
                          </m:sSub>
                        </m:e>
                        <m:sup>
                          <m:r>
                            <a:rPr lang="es-ES" sz="2800" b="0" i="1" smtClean="0">
                              <a:solidFill>
                                <a:schemeClr val="tx1"/>
                              </a:solidFill>
                              <a:latin typeface="Cambria Math" panose="02040503050406030204" pitchFamily="18" charset="0"/>
                            </a:rPr>
                            <m:t>2</m:t>
                          </m:r>
                        </m:sup>
                      </m:sSup>
                      <m:r>
                        <a:rPr lang="es-ES" sz="2800" b="0" i="1" smtClean="0">
                          <a:solidFill>
                            <a:schemeClr val="tx1"/>
                          </a:solidFill>
                          <a:latin typeface="Cambria Math" panose="02040503050406030204" pitchFamily="18" charset="0"/>
                        </a:rPr>
                        <m:t> </m:t>
                      </m:r>
                    </m:oMath>
                  </m:oMathPara>
                </a14:m>
                <a:endParaRPr lang="en-US" sz="2800" dirty="0">
                  <a:solidFill>
                    <a:schemeClr val="tx1"/>
                  </a:solidFill>
                </a:endParaRPr>
              </a:p>
            </p:txBody>
          </p:sp>
        </mc:Choice>
        <mc:Fallback>
          <p:sp>
            <p:nvSpPr>
              <p:cNvPr id="3" name="Rectángulo 2"/>
              <p:cNvSpPr>
                <a:spLocks noRot="1" noChangeAspect="1" noMove="1" noResize="1" noEditPoints="1" noAdjustHandles="1" noChangeArrowheads="1" noChangeShapeType="1" noTextEdit="1"/>
              </p:cNvSpPr>
              <p:nvPr/>
            </p:nvSpPr>
            <p:spPr>
              <a:xfrm>
                <a:off x="2654011" y="516881"/>
                <a:ext cx="2750881" cy="89896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Rectángulo 10"/>
              <p:cNvSpPr/>
              <p:nvPr/>
            </p:nvSpPr>
            <p:spPr>
              <a:xfrm>
                <a:off x="2915816" y="1848119"/>
                <a:ext cx="2930354"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sz="2800" b="0" i="1" smtClean="0">
                          <a:solidFill>
                            <a:schemeClr val="tx1"/>
                          </a:solidFill>
                          <a:latin typeface="Cambria Math" panose="02040503050406030204" pitchFamily="18" charset="0"/>
                        </a:rPr>
                        <m:t>𝑑𝐾</m:t>
                      </m:r>
                      <m:r>
                        <a:rPr lang="es-ES" sz="2800" b="0" i="1" smtClean="0">
                          <a:solidFill>
                            <a:schemeClr val="tx1"/>
                          </a:solidFill>
                          <a:latin typeface="Cambria Math" panose="02040503050406030204" pitchFamily="18" charset="0"/>
                        </a:rPr>
                        <m:t>= </m:t>
                      </m:r>
                      <m:f>
                        <m:fPr>
                          <m:ctrlPr>
                            <a:rPr lang="es-ES" sz="2800" b="0" i="1" smtClean="0">
                              <a:solidFill>
                                <a:schemeClr val="tx1"/>
                              </a:solidFill>
                              <a:latin typeface="Cambria Math" panose="02040503050406030204" pitchFamily="18" charset="0"/>
                            </a:rPr>
                          </m:ctrlPr>
                        </m:fPr>
                        <m:num>
                          <m:r>
                            <a:rPr lang="es-ES" sz="2800" b="0" i="1" smtClean="0">
                              <a:solidFill>
                                <a:schemeClr val="tx1"/>
                              </a:solidFill>
                              <a:latin typeface="Cambria Math" panose="02040503050406030204" pitchFamily="18" charset="0"/>
                            </a:rPr>
                            <m:t>1</m:t>
                          </m:r>
                        </m:num>
                        <m:den>
                          <m:r>
                            <a:rPr lang="es-ES" sz="2800" b="0" i="1" smtClean="0">
                              <a:solidFill>
                                <a:schemeClr val="tx1"/>
                              </a:solidFill>
                              <a:latin typeface="Cambria Math" panose="02040503050406030204" pitchFamily="18" charset="0"/>
                            </a:rPr>
                            <m:t>2</m:t>
                          </m:r>
                        </m:den>
                      </m:f>
                      <m:r>
                        <a:rPr lang="es-ES" sz="2800" b="0" i="1" smtClean="0">
                          <a:solidFill>
                            <a:schemeClr val="tx1"/>
                          </a:solidFill>
                          <a:latin typeface="Cambria Math" panose="02040503050406030204" pitchFamily="18" charset="0"/>
                          <a:ea typeface="Cambria Math" panose="02040503050406030204" pitchFamily="18" charset="0"/>
                        </a:rPr>
                        <m:t>𝜇</m:t>
                      </m:r>
                      <m:r>
                        <a:rPr lang="es-ES" sz="2800" b="0" i="1" smtClean="0">
                          <a:solidFill>
                            <a:schemeClr val="tx1"/>
                          </a:solidFill>
                          <a:latin typeface="Cambria Math" panose="02040503050406030204" pitchFamily="18" charset="0"/>
                          <a:ea typeface="Cambria Math" panose="02040503050406030204" pitchFamily="18" charset="0"/>
                        </a:rPr>
                        <m:t> </m:t>
                      </m:r>
                      <m:r>
                        <a:rPr lang="es-ES" sz="2800" b="0" i="1" smtClean="0">
                          <a:solidFill>
                            <a:schemeClr val="tx1"/>
                          </a:solidFill>
                          <a:latin typeface="Cambria Math" panose="02040503050406030204" pitchFamily="18" charset="0"/>
                        </a:rPr>
                        <m:t>𝑑𝑥</m:t>
                      </m:r>
                      <m:r>
                        <a:rPr lang="es-ES" sz="2800" b="0" i="1" smtClean="0">
                          <a:solidFill>
                            <a:schemeClr val="tx1"/>
                          </a:solidFill>
                          <a:latin typeface="Cambria Math" panose="02040503050406030204" pitchFamily="18" charset="0"/>
                        </a:rPr>
                        <m:t> </m:t>
                      </m:r>
                      <m:sSup>
                        <m:sSupPr>
                          <m:ctrlPr>
                            <a:rPr lang="es-ES" sz="2800" b="0" i="1" smtClean="0">
                              <a:solidFill>
                                <a:schemeClr val="tx1"/>
                              </a:solidFill>
                              <a:latin typeface="Cambria Math" panose="02040503050406030204" pitchFamily="18" charset="0"/>
                            </a:rPr>
                          </m:ctrlPr>
                        </m:sSupPr>
                        <m:e>
                          <m:sSub>
                            <m:sSubPr>
                              <m:ctrlPr>
                                <a:rPr lang="es-ES" sz="2800" b="0" i="1" smtClean="0">
                                  <a:solidFill>
                                    <a:schemeClr val="tx1"/>
                                  </a:solidFill>
                                  <a:latin typeface="Cambria Math" panose="02040503050406030204" pitchFamily="18" charset="0"/>
                                </a:rPr>
                              </m:ctrlPr>
                            </m:sSubPr>
                            <m:e>
                              <m:r>
                                <a:rPr lang="es-ES" sz="2800" b="0" i="1" smtClean="0">
                                  <a:solidFill>
                                    <a:schemeClr val="tx1"/>
                                  </a:solidFill>
                                  <a:latin typeface="Cambria Math" panose="02040503050406030204" pitchFamily="18" charset="0"/>
                                </a:rPr>
                                <m:t>𝑣</m:t>
                              </m:r>
                            </m:e>
                            <m:sub>
                              <m:r>
                                <a:rPr lang="es-ES" sz="2800" b="0" i="1" smtClean="0">
                                  <a:solidFill>
                                    <a:schemeClr val="tx1"/>
                                  </a:solidFill>
                                  <a:latin typeface="Cambria Math" panose="02040503050406030204" pitchFamily="18" charset="0"/>
                                </a:rPr>
                                <m:t>𝑦</m:t>
                              </m:r>
                            </m:sub>
                          </m:sSub>
                        </m:e>
                        <m:sup>
                          <m:r>
                            <a:rPr lang="es-ES" sz="2800" b="0" i="1" smtClean="0">
                              <a:solidFill>
                                <a:schemeClr val="tx1"/>
                              </a:solidFill>
                              <a:latin typeface="Cambria Math" panose="02040503050406030204" pitchFamily="18" charset="0"/>
                            </a:rPr>
                            <m:t>2</m:t>
                          </m:r>
                        </m:sup>
                      </m:sSup>
                      <m:r>
                        <a:rPr lang="es-ES" sz="2800" b="0" i="1" smtClean="0">
                          <a:solidFill>
                            <a:schemeClr val="tx1"/>
                          </a:solidFill>
                          <a:latin typeface="Cambria Math" panose="02040503050406030204" pitchFamily="18" charset="0"/>
                        </a:rPr>
                        <m:t> </m:t>
                      </m:r>
                    </m:oMath>
                  </m:oMathPara>
                </a14:m>
                <a:endParaRPr lang="en-US" sz="2800" dirty="0">
                  <a:solidFill>
                    <a:schemeClr val="tx1"/>
                  </a:solidFill>
                </a:endParaRPr>
              </a:p>
            </p:txBody>
          </p:sp>
        </mc:Choice>
        <mc:Fallback>
          <p:sp>
            <p:nvSpPr>
              <p:cNvPr id="11" name="Rectángulo 10"/>
              <p:cNvSpPr>
                <a:spLocks noRot="1" noChangeAspect="1" noMove="1" noResize="1" noEditPoints="1" noAdjustHandles="1" noChangeArrowheads="1" noChangeShapeType="1" noTextEdit="1"/>
              </p:cNvSpPr>
              <p:nvPr/>
            </p:nvSpPr>
            <p:spPr>
              <a:xfrm>
                <a:off x="2915816" y="1848119"/>
                <a:ext cx="2930354" cy="898964"/>
              </a:xfrm>
              <a:prstGeom prst="rect">
                <a:avLst/>
              </a:prstGeom>
              <a:blipFill>
                <a:blip r:embed="rId4"/>
                <a:stretch>
                  <a:fillRect/>
                </a:stretch>
              </a:blipFill>
            </p:spPr>
            <p:txBody>
              <a:bodyPr/>
              <a:lstStyle/>
              <a:p>
                <a:r>
                  <a:rPr lang="en-US">
                    <a:noFill/>
                  </a:rPr>
                  <a:t> </a:t>
                </a:r>
              </a:p>
            </p:txBody>
          </p:sp>
        </mc:Fallback>
      </mc:AlternateContent>
      <p:sp>
        <p:nvSpPr>
          <p:cNvPr id="12" name="Text Box 3"/>
          <p:cNvSpPr txBox="1">
            <a:spLocks noChangeArrowheads="1"/>
          </p:cNvSpPr>
          <p:nvPr/>
        </p:nvSpPr>
        <p:spPr bwMode="auto">
          <a:xfrm>
            <a:off x="39230" y="1380978"/>
            <a:ext cx="9144000" cy="4638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1500"/>
              </a:spcBef>
              <a:buClrTx/>
              <a:buFontTx/>
              <a:buNone/>
            </a:pPr>
            <a:r>
              <a:rPr lang="es-MX" altLang="pt-BR" dirty="0" smtClean="0">
                <a:solidFill>
                  <a:srgbClr val="000000"/>
                </a:solidFill>
                <a:latin typeface="Arial" panose="020B0604020202020204" pitchFamily="34" charset="0"/>
                <a:cs typeface="Arial" panose="020B0604020202020204" pitchFamily="34" charset="0"/>
              </a:rPr>
              <a:t>Siendo </a:t>
            </a:r>
            <a:r>
              <a:rPr lang="el-GR" altLang="pt-BR" dirty="0" smtClean="0">
                <a:solidFill>
                  <a:srgbClr val="000000"/>
                </a:solidFill>
                <a:latin typeface="Arial" panose="020B0604020202020204" pitchFamily="34" charset="0"/>
                <a:cs typeface="Arial" panose="020B0604020202020204" pitchFamily="34" charset="0"/>
              </a:rPr>
              <a:t>μ</a:t>
            </a:r>
            <a:r>
              <a:rPr lang="es-ES" altLang="pt-BR" dirty="0" smtClean="0">
                <a:solidFill>
                  <a:srgbClr val="000000"/>
                </a:solidFill>
                <a:latin typeface="Arial" panose="020B0604020202020204" pitchFamily="34" charset="0"/>
                <a:cs typeface="Arial" panose="020B0604020202020204" pitchFamily="34" charset="0"/>
              </a:rPr>
              <a:t> la densidad lineal de masa, se tiene</a:t>
            </a:r>
            <a:r>
              <a:rPr lang="es-MX" altLang="pt-BR" dirty="0" smtClean="0">
                <a:solidFill>
                  <a:srgbClr val="000000"/>
                </a:solidFill>
                <a:latin typeface="Arial" panose="020B0604020202020204" pitchFamily="34" charset="0"/>
                <a:cs typeface="Arial" panose="020B0604020202020204" pitchFamily="34" charset="0"/>
              </a:rPr>
              <a:t>:</a:t>
            </a:r>
            <a:endParaRPr lang="es-MX" altLang="pt-BR" dirty="0">
              <a:solidFill>
                <a:srgbClr val="000000"/>
              </a:solidFill>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13" name="9 CuadroTexto"/>
              <p:cNvSpPr txBox="1"/>
              <p:nvPr/>
            </p:nvSpPr>
            <p:spPr>
              <a:xfrm>
                <a:off x="1835696" y="3039674"/>
                <a:ext cx="6912768" cy="11094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ES" sz="2800" b="0" i="1" smtClean="0">
                              <a:solidFill>
                                <a:schemeClr val="tx1"/>
                              </a:solidFill>
                              <a:latin typeface="Cambria Math" panose="02040503050406030204" pitchFamily="18" charset="0"/>
                            </a:rPr>
                          </m:ctrlPr>
                        </m:sSubPr>
                        <m:e>
                          <m:r>
                            <a:rPr lang="es-ES" sz="2800" b="0" i="1" smtClean="0">
                              <a:solidFill>
                                <a:schemeClr val="tx1"/>
                              </a:solidFill>
                              <a:latin typeface="Cambria Math"/>
                            </a:rPr>
                            <m:t>𝑣</m:t>
                          </m:r>
                        </m:e>
                        <m:sub>
                          <m:r>
                            <a:rPr lang="es-ES" sz="2800" b="0" i="1" smtClean="0">
                              <a:solidFill>
                                <a:schemeClr val="tx1"/>
                              </a:solidFill>
                              <a:latin typeface="Cambria Math"/>
                            </a:rPr>
                            <m:t>𝑦</m:t>
                          </m:r>
                        </m:sub>
                      </m:sSub>
                      <m:r>
                        <a:rPr lang="es-ES" sz="2800" b="0" i="1" smtClean="0">
                          <a:solidFill>
                            <a:schemeClr val="tx1"/>
                          </a:solidFill>
                          <a:latin typeface="Cambria Math"/>
                        </a:rPr>
                        <m:t>=</m:t>
                      </m:r>
                      <m:sSub>
                        <m:sSubPr>
                          <m:ctrlPr>
                            <a:rPr lang="es-ES" sz="2800" b="0" i="1" smtClean="0">
                              <a:solidFill>
                                <a:schemeClr val="tx1"/>
                              </a:solidFill>
                              <a:latin typeface="Cambria Math" panose="02040503050406030204" pitchFamily="18" charset="0"/>
                            </a:rPr>
                          </m:ctrlPr>
                        </m:sSubPr>
                        <m:e>
                          <m:d>
                            <m:dPr>
                              <m:begChr m:val=""/>
                              <m:endChr m:val="|"/>
                              <m:ctrlPr>
                                <a:rPr lang="es-ES" sz="2800" b="0" i="1" smtClean="0">
                                  <a:solidFill>
                                    <a:schemeClr val="tx1"/>
                                  </a:solidFill>
                                  <a:latin typeface="Cambria Math" panose="02040503050406030204" pitchFamily="18" charset="0"/>
                                </a:rPr>
                              </m:ctrlPr>
                            </m:dPr>
                            <m:e>
                              <m:f>
                                <m:fPr>
                                  <m:ctrlPr>
                                    <a:rPr lang="es-ES" sz="2800" i="1">
                                      <a:solidFill>
                                        <a:schemeClr val="tx1"/>
                                      </a:solidFill>
                                      <a:latin typeface="Cambria Math" panose="02040503050406030204" pitchFamily="18" charset="0"/>
                                    </a:rPr>
                                  </m:ctrlPr>
                                </m:fPr>
                                <m:num>
                                  <m:r>
                                    <a:rPr lang="es-ES" sz="2800" i="1">
                                      <a:solidFill>
                                        <a:schemeClr val="tx1"/>
                                      </a:solidFill>
                                      <a:latin typeface="Cambria Math"/>
                                      <a:ea typeface="Cambria Math"/>
                                    </a:rPr>
                                    <m:t>𝜕</m:t>
                                  </m:r>
                                  <m:r>
                                    <a:rPr lang="es-ES" sz="2800" i="1">
                                      <a:solidFill>
                                        <a:schemeClr val="tx1"/>
                                      </a:solidFill>
                                      <a:latin typeface="Cambria Math"/>
                                      <a:ea typeface="Cambria Math"/>
                                    </a:rPr>
                                    <m:t>𝑦</m:t>
                                  </m:r>
                                </m:num>
                                <m:den>
                                  <m:r>
                                    <a:rPr lang="es-ES" sz="2800" i="1">
                                      <a:solidFill>
                                        <a:schemeClr val="tx1"/>
                                      </a:solidFill>
                                      <a:latin typeface="Cambria Math"/>
                                      <a:ea typeface="Cambria Math"/>
                                    </a:rPr>
                                    <m:t>𝜕</m:t>
                                  </m:r>
                                  <m:r>
                                    <a:rPr lang="es-ES" sz="2800" i="1">
                                      <a:solidFill>
                                        <a:schemeClr val="tx1"/>
                                      </a:solidFill>
                                      <a:latin typeface="Cambria Math"/>
                                      <a:ea typeface="Cambria Math"/>
                                    </a:rPr>
                                    <m:t>𝑡</m:t>
                                  </m:r>
                                </m:den>
                              </m:f>
                            </m:e>
                          </m:d>
                        </m:e>
                        <m:sub>
                          <m:r>
                            <a:rPr lang="es-ES" sz="2800" b="0" i="1" smtClean="0">
                              <a:solidFill>
                                <a:schemeClr val="tx1"/>
                              </a:solidFill>
                              <a:latin typeface="Cambria Math"/>
                            </a:rPr>
                            <m:t>𝑥</m:t>
                          </m:r>
                          <m:r>
                            <a:rPr lang="es-ES" sz="2800" b="0" i="1" smtClean="0">
                              <a:solidFill>
                                <a:schemeClr val="tx1"/>
                              </a:solidFill>
                              <a:latin typeface="Cambria Math"/>
                            </a:rPr>
                            <m:t>=</m:t>
                          </m:r>
                          <m:r>
                            <a:rPr lang="es-ES" sz="2800" b="0" i="1" smtClean="0">
                              <a:solidFill>
                                <a:schemeClr val="tx1"/>
                              </a:solidFill>
                              <a:latin typeface="Cambria Math"/>
                            </a:rPr>
                            <m:t>𝑐𝑡𝑒</m:t>
                          </m:r>
                        </m:sub>
                      </m:sSub>
                      <m:r>
                        <a:rPr lang="es-ES" sz="2800" b="0" i="1" smtClean="0">
                          <a:solidFill>
                            <a:schemeClr val="tx1"/>
                          </a:solidFill>
                          <a:latin typeface="Cambria Math"/>
                        </a:rPr>
                        <m:t>=</m:t>
                      </m:r>
                      <m:r>
                        <a:rPr lang="es-ES" sz="2800" i="1">
                          <a:solidFill>
                            <a:schemeClr val="tx1"/>
                          </a:solidFill>
                          <a:latin typeface="Cambria Math"/>
                        </a:rPr>
                        <m:t>−</m:t>
                      </m:r>
                      <m:r>
                        <a:rPr lang="es-ES" sz="2800" i="1">
                          <a:solidFill>
                            <a:schemeClr val="tx1"/>
                          </a:solidFill>
                          <a:latin typeface="Cambria Math"/>
                          <a:ea typeface="Cambria Math"/>
                        </a:rPr>
                        <m:t>𝜔</m:t>
                      </m:r>
                      <m:sSub>
                        <m:sSubPr>
                          <m:ctrlPr>
                            <a:rPr lang="es-ES" sz="2800" b="0" i="1" smtClean="0">
                              <a:solidFill>
                                <a:schemeClr val="tx1"/>
                              </a:solidFill>
                              <a:latin typeface="Cambria Math" panose="02040503050406030204" pitchFamily="18" charset="0"/>
                            </a:rPr>
                          </m:ctrlPr>
                        </m:sSubPr>
                        <m:e>
                          <m:r>
                            <a:rPr lang="es-ES" sz="2800" b="0" i="1" smtClean="0">
                              <a:solidFill>
                                <a:schemeClr val="tx1"/>
                              </a:solidFill>
                              <a:latin typeface="Cambria Math"/>
                            </a:rPr>
                            <m:t>𝐴</m:t>
                          </m:r>
                        </m:e>
                        <m:sub>
                          <m:r>
                            <a:rPr lang="es-ES" sz="2800" b="0" i="1" smtClean="0">
                              <a:solidFill>
                                <a:schemeClr val="tx1"/>
                              </a:solidFill>
                              <a:latin typeface="Cambria Math"/>
                            </a:rPr>
                            <m:t>0 </m:t>
                          </m:r>
                        </m:sub>
                      </m:sSub>
                      <m:r>
                        <a:rPr lang="es-ES" sz="2800" b="0" i="1" smtClean="0">
                          <a:solidFill>
                            <a:schemeClr val="tx1"/>
                          </a:solidFill>
                          <a:latin typeface="Cambria Math"/>
                        </a:rPr>
                        <m:t>𝑐𝑜𝑠</m:t>
                      </m:r>
                      <m:r>
                        <a:rPr lang="es-ES" sz="2800" b="0" i="1" smtClean="0">
                          <a:solidFill>
                            <a:schemeClr val="tx1"/>
                          </a:solidFill>
                          <a:latin typeface="Cambria Math"/>
                        </a:rPr>
                        <m:t>(</m:t>
                      </m:r>
                      <m:r>
                        <a:rPr lang="es-ES" sz="2800" b="0" i="1" smtClean="0">
                          <a:solidFill>
                            <a:schemeClr val="tx1"/>
                          </a:solidFill>
                          <a:latin typeface="Cambria Math"/>
                        </a:rPr>
                        <m:t>𝑘𝑥</m:t>
                      </m:r>
                      <m:r>
                        <a:rPr lang="es-ES" sz="2800" b="0" i="1" smtClean="0">
                          <a:solidFill>
                            <a:schemeClr val="tx1"/>
                          </a:solidFill>
                          <a:latin typeface="Cambria Math"/>
                        </a:rPr>
                        <m:t>−</m:t>
                      </m:r>
                      <m:r>
                        <a:rPr lang="es-ES" sz="2800" b="0" i="1" smtClean="0">
                          <a:solidFill>
                            <a:schemeClr val="tx1"/>
                          </a:solidFill>
                          <a:latin typeface="Cambria Math"/>
                          <a:ea typeface="Cambria Math"/>
                        </a:rPr>
                        <m:t>𝜔</m:t>
                      </m:r>
                      <m:r>
                        <a:rPr lang="es-ES" sz="2800" b="0" i="1" smtClean="0">
                          <a:solidFill>
                            <a:schemeClr val="tx1"/>
                          </a:solidFill>
                          <a:latin typeface="Cambria Math"/>
                        </a:rPr>
                        <m:t>𝑡</m:t>
                      </m:r>
                      <m:r>
                        <a:rPr lang="es-ES" sz="2800" b="0" i="1" smtClean="0">
                          <a:solidFill>
                            <a:schemeClr val="tx1"/>
                          </a:solidFill>
                          <a:latin typeface="Cambria Math"/>
                        </a:rPr>
                        <m:t>)</m:t>
                      </m:r>
                    </m:oMath>
                  </m:oMathPara>
                </a14:m>
                <a:endParaRPr lang="es-AR" sz="2800" dirty="0">
                  <a:solidFill>
                    <a:schemeClr val="tx1"/>
                  </a:solidFill>
                </a:endParaRPr>
              </a:p>
            </p:txBody>
          </p:sp>
        </mc:Choice>
        <mc:Fallback>
          <p:sp>
            <p:nvSpPr>
              <p:cNvPr id="13" name="9 CuadroTexto"/>
              <p:cNvSpPr txBox="1">
                <a:spLocks noRot="1" noChangeAspect="1" noMove="1" noResize="1" noEditPoints="1" noAdjustHandles="1" noChangeArrowheads="1" noChangeShapeType="1" noTextEdit="1"/>
              </p:cNvSpPr>
              <p:nvPr/>
            </p:nvSpPr>
            <p:spPr>
              <a:xfrm>
                <a:off x="1835696" y="3039674"/>
                <a:ext cx="6912768" cy="1109406"/>
              </a:xfrm>
              <a:prstGeom prst="rect">
                <a:avLst/>
              </a:prstGeom>
              <a:blipFill>
                <a:blip r:embed="rId5"/>
                <a:stretch>
                  <a:fillRect/>
                </a:stretch>
              </a:blipFill>
            </p:spPr>
            <p:txBody>
              <a:bodyPr/>
              <a:lstStyle/>
              <a:p>
                <a:r>
                  <a:rPr lang="en-US">
                    <a:noFill/>
                  </a:rPr>
                  <a:t> </a:t>
                </a:r>
              </a:p>
            </p:txBody>
          </p:sp>
        </mc:Fallback>
      </mc:AlternateContent>
      <p:sp>
        <p:nvSpPr>
          <p:cNvPr id="14" name="Text Box 3"/>
          <p:cNvSpPr txBox="1">
            <a:spLocks noChangeArrowheads="1"/>
          </p:cNvSpPr>
          <p:nvPr/>
        </p:nvSpPr>
        <p:spPr bwMode="auto">
          <a:xfrm>
            <a:off x="17444" y="3181178"/>
            <a:ext cx="1674236" cy="4638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1500"/>
              </a:spcBef>
              <a:buClrTx/>
              <a:buFontTx/>
              <a:buNone/>
            </a:pPr>
            <a:r>
              <a:rPr lang="es-MX" altLang="pt-BR" dirty="0" smtClean="0">
                <a:solidFill>
                  <a:srgbClr val="000000"/>
                </a:solidFill>
                <a:latin typeface="Arial" panose="020B0604020202020204" pitchFamily="34" charset="0"/>
                <a:cs typeface="Arial" panose="020B0604020202020204" pitchFamily="34" charset="0"/>
              </a:rPr>
              <a:t>Y como:</a:t>
            </a:r>
            <a:endParaRPr lang="es-MX" altLang="pt-BR" dirty="0">
              <a:solidFill>
                <a:srgbClr val="000000"/>
              </a:solidFill>
              <a:latin typeface="Arial" panose="020B0604020202020204" pitchFamily="34" charset="0"/>
              <a:cs typeface="Arial" panose="020B0604020202020204" pitchFamily="34" charset="0"/>
            </a:endParaRPr>
          </a:p>
        </p:txBody>
      </p:sp>
      <p:sp>
        <p:nvSpPr>
          <p:cNvPr id="15" name="Text Box 3"/>
          <p:cNvSpPr txBox="1">
            <a:spLocks noChangeArrowheads="1"/>
          </p:cNvSpPr>
          <p:nvPr/>
        </p:nvSpPr>
        <p:spPr bwMode="auto">
          <a:xfrm>
            <a:off x="0" y="4477322"/>
            <a:ext cx="2017568" cy="4638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1500"/>
              </a:spcBef>
              <a:buClrTx/>
              <a:buFontTx/>
              <a:buNone/>
            </a:pPr>
            <a:r>
              <a:rPr lang="es-MX" altLang="pt-BR" dirty="0" smtClean="0">
                <a:solidFill>
                  <a:srgbClr val="000000"/>
                </a:solidFill>
                <a:latin typeface="Arial" panose="020B0604020202020204" pitchFamily="34" charset="0"/>
                <a:cs typeface="Arial" panose="020B0604020202020204" pitchFamily="34" charset="0"/>
              </a:rPr>
              <a:t>Entonces:</a:t>
            </a:r>
            <a:endParaRPr lang="es-MX" altLang="pt-BR" dirty="0">
              <a:solidFill>
                <a:srgbClr val="000000"/>
              </a:solidFill>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16" name="Rectángulo 15"/>
              <p:cNvSpPr/>
              <p:nvPr/>
            </p:nvSpPr>
            <p:spPr>
              <a:xfrm>
                <a:off x="2017568" y="4978308"/>
                <a:ext cx="5873980"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sz="2800" b="0" i="1" smtClean="0">
                          <a:solidFill>
                            <a:schemeClr val="tx1"/>
                          </a:solidFill>
                          <a:latin typeface="Cambria Math" panose="02040503050406030204" pitchFamily="18" charset="0"/>
                        </a:rPr>
                        <m:t>𝑑𝐾</m:t>
                      </m:r>
                      <m:r>
                        <a:rPr lang="es-ES" sz="2800" b="0" i="1" smtClean="0">
                          <a:solidFill>
                            <a:schemeClr val="tx1"/>
                          </a:solidFill>
                          <a:latin typeface="Cambria Math" panose="02040503050406030204" pitchFamily="18" charset="0"/>
                        </a:rPr>
                        <m:t>= </m:t>
                      </m:r>
                      <m:f>
                        <m:fPr>
                          <m:ctrlPr>
                            <a:rPr lang="es-ES" sz="2800" b="0" i="1" smtClean="0">
                              <a:solidFill>
                                <a:schemeClr val="tx1"/>
                              </a:solidFill>
                              <a:latin typeface="Cambria Math" panose="02040503050406030204" pitchFamily="18" charset="0"/>
                            </a:rPr>
                          </m:ctrlPr>
                        </m:fPr>
                        <m:num>
                          <m:r>
                            <a:rPr lang="es-ES" sz="2800" b="0" i="1" smtClean="0">
                              <a:solidFill>
                                <a:schemeClr val="tx1"/>
                              </a:solidFill>
                              <a:latin typeface="Cambria Math" panose="02040503050406030204" pitchFamily="18" charset="0"/>
                            </a:rPr>
                            <m:t>1</m:t>
                          </m:r>
                        </m:num>
                        <m:den>
                          <m:r>
                            <a:rPr lang="es-ES" sz="2800" b="0" i="1" smtClean="0">
                              <a:solidFill>
                                <a:schemeClr val="tx1"/>
                              </a:solidFill>
                              <a:latin typeface="Cambria Math" panose="02040503050406030204" pitchFamily="18" charset="0"/>
                            </a:rPr>
                            <m:t>2</m:t>
                          </m:r>
                        </m:den>
                      </m:f>
                      <m:r>
                        <a:rPr lang="es-ES" sz="2800" b="0" i="1" smtClean="0">
                          <a:solidFill>
                            <a:schemeClr val="tx1"/>
                          </a:solidFill>
                          <a:latin typeface="Cambria Math" panose="02040503050406030204" pitchFamily="18" charset="0"/>
                          <a:ea typeface="Cambria Math" panose="02040503050406030204" pitchFamily="18" charset="0"/>
                        </a:rPr>
                        <m:t>𝜇</m:t>
                      </m:r>
                      <m:r>
                        <a:rPr lang="es-ES" sz="2800" b="0" i="1" smtClean="0">
                          <a:solidFill>
                            <a:schemeClr val="tx1"/>
                          </a:solidFill>
                          <a:latin typeface="Cambria Math" panose="02040503050406030204" pitchFamily="18" charset="0"/>
                          <a:ea typeface="Cambria Math" panose="02040503050406030204" pitchFamily="18" charset="0"/>
                        </a:rPr>
                        <m:t> </m:t>
                      </m:r>
                      <m:r>
                        <a:rPr lang="es-ES" sz="2800" b="0" i="1" smtClean="0">
                          <a:solidFill>
                            <a:schemeClr val="tx1"/>
                          </a:solidFill>
                          <a:latin typeface="Cambria Math" panose="02040503050406030204" pitchFamily="18" charset="0"/>
                        </a:rPr>
                        <m:t>𝑑𝑥</m:t>
                      </m:r>
                      <m:r>
                        <a:rPr lang="es-ES" sz="2800" b="0" i="1" smtClean="0">
                          <a:solidFill>
                            <a:schemeClr val="tx1"/>
                          </a:solidFill>
                          <a:latin typeface="Cambria Math" panose="02040503050406030204" pitchFamily="18" charset="0"/>
                        </a:rPr>
                        <m:t> </m:t>
                      </m:r>
                      <m:sSup>
                        <m:sSupPr>
                          <m:ctrlPr>
                            <a:rPr lang="es-ES" sz="2800" b="0" i="1" smtClean="0">
                              <a:solidFill>
                                <a:schemeClr val="tx1"/>
                              </a:solidFill>
                              <a:latin typeface="Cambria Math" panose="02040503050406030204" pitchFamily="18" charset="0"/>
                            </a:rPr>
                          </m:ctrlPr>
                        </m:sSupPr>
                        <m:e>
                          <m:d>
                            <m:dPr>
                              <m:begChr m:val="["/>
                              <m:endChr m:val="]"/>
                              <m:ctrlPr>
                                <a:rPr lang="es-ES" sz="2800" i="1" smtClean="0">
                                  <a:solidFill>
                                    <a:schemeClr val="tx1"/>
                                  </a:solidFill>
                                  <a:latin typeface="Cambria Math" panose="02040503050406030204" pitchFamily="18" charset="0"/>
                                </a:rPr>
                              </m:ctrlPr>
                            </m:dPr>
                            <m:e>
                              <m:r>
                                <a:rPr lang="es-ES" sz="2800" i="1">
                                  <a:solidFill>
                                    <a:schemeClr val="tx1"/>
                                  </a:solidFill>
                                  <a:latin typeface="Cambria Math"/>
                                </a:rPr>
                                <m:t>−</m:t>
                              </m:r>
                              <m:r>
                                <a:rPr lang="es-ES" sz="2800" i="1">
                                  <a:solidFill>
                                    <a:schemeClr val="tx1"/>
                                  </a:solidFill>
                                  <a:latin typeface="Cambria Math"/>
                                  <a:ea typeface="Cambria Math"/>
                                </a:rPr>
                                <m:t>𝜔</m:t>
                              </m:r>
                              <m:sSub>
                                <m:sSubPr>
                                  <m:ctrlPr>
                                    <a:rPr lang="es-ES" sz="2800" i="1">
                                      <a:solidFill>
                                        <a:schemeClr val="tx1"/>
                                      </a:solidFill>
                                      <a:latin typeface="Cambria Math" panose="02040503050406030204" pitchFamily="18" charset="0"/>
                                    </a:rPr>
                                  </m:ctrlPr>
                                </m:sSubPr>
                                <m:e>
                                  <m:r>
                                    <a:rPr lang="es-ES" sz="2800" i="1">
                                      <a:solidFill>
                                        <a:schemeClr val="tx1"/>
                                      </a:solidFill>
                                      <a:latin typeface="Cambria Math"/>
                                    </a:rPr>
                                    <m:t>𝐴</m:t>
                                  </m:r>
                                </m:e>
                                <m:sub>
                                  <m:r>
                                    <a:rPr lang="es-ES" sz="2800" i="1">
                                      <a:solidFill>
                                        <a:schemeClr val="tx1"/>
                                      </a:solidFill>
                                      <a:latin typeface="Cambria Math"/>
                                    </a:rPr>
                                    <m:t>0 </m:t>
                                  </m:r>
                                </m:sub>
                              </m:sSub>
                              <m:r>
                                <a:rPr lang="es-ES" sz="2800" i="1">
                                  <a:solidFill>
                                    <a:schemeClr val="tx1"/>
                                  </a:solidFill>
                                  <a:latin typeface="Cambria Math"/>
                                </a:rPr>
                                <m:t>𝑐𝑜𝑠</m:t>
                              </m:r>
                              <m:r>
                                <a:rPr lang="es-ES" sz="2800" i="1">
                                  <a:solidFill>
                                    <a:schemeClr val="tx1"/>
                                  </a:solidFill>
                                  <a:latin typeface="Cambria Math"/>
                                </a:rPr>
                                <m:t>(</m:t>
                              </m:r>
                              <m:r>
                                <a:rPr lang="es-ES" sz="2800" i="1">
                                  <a:solidFill>
                                    <a:schemeClr val="tx1"/>
                                  </a:solidFill>
                                  <a:latin typeface="Cambria Math"/>
                                </a:rPr>
                                <m:t>𝑘𝑥</m:t>
                              </m:r>
                              <m:r>
                                <a:rPr lang="es-ES" sz="2800" i="1">
                                  <a:solidFill>
                                    <a:schemeClr val="tx1"/>
                                  </a:solidFill>
                                  <a:latin typeface="Cambria Math"/>
                                </a:rPr>
                                <m:t>−</m:t>
                              </m:r>
                              <m:r>
                                <a:rPr lang="es-ES" sz="2800" i="1">
                                  <a:solidFill>
                                    <a:schemeClr val="tx1"/>
                                  </a:solidFill>
                                  <a:latin typeface="Cambria Math"/>
                                  <a:ea typeface="Cambria Math"/>
                                </a:rPr>
                                <m:t>𝜔</m:t>
                              </m:r>
                              <m:r>
                                <a:rPr lang="es-ES" sz="2800" i="1">
                                  <a:solidFill>
                                    <a:schemeClr val="tx1"/>
                                  </a:solidFill>
                                  <a:latin typeface="Cambria Math"/>
                                </a:rPr>
                                <m:t>𝑡</m:t>
                              </m:r>
                              <m:r>
                                <a:rPr lang="es-ES" sz="2800" i="1">
                                  <a:solidFill>
                                    <a:schemeClr val="tx1"/>
                                  </a:solidFill>
                                  <a:latin typeface="Cambria Math"/>
                                </a:rPr>
                                <m:t>)</m:t>
                              </m:r>
                            </m:e>
                          </m:d>
                        </m:e>
                        <m:sup>
                          <m:r>
                            <a:rPr lang="es-ES" sz="2800" b="0" i="1" smtClean="0">
                              <a:solidFill>
                                <a:schemeClr val="tx1"/>
                              </a:solidFill>
                              <a:latin typeface="Cambria Math" panose="02040503050406030204" pitchFamily="18" charset="0"/>
                            </a:rPr>
                            <m:t>2</m:t>
                          </m:r>
                        </m:sup>
                      </m:sSup>
                      <m:r>
                        <a:rPr lang="es-ES" sz="2800" b="0" i="1" smtClean="0">
                          <a:solidFill>
                            <a:schemeClr val="tx1"/>
                          </a:solidFill>
                          <a:latin typeface="Cambria Math" panose="02040503050406030204" pitchFamily="18" charset="0"/>
                        </a:rPr>
                        <m:t> </m:t>
                      </m:r>
                    </m:oMath>
                  </m:oMathPara>
                </a14:m>
                <a:endParaRPr lang="en-US" sz="2800" dirty="0">
                  <a:solidFill>
                    <a:schemeClr val="tx1"/>
                  </a:solidFill>
                </a:endParaRPr>
              </a:p>
            </p:txBody>
          </p:sp>
        </mc:Choice>
        <mc:Fallback>
          <p:sp>
            <p:nvSpPr>
              <p:cNvPr id="16" name="Rectángulo 15"/>
              <p:cNvSpPr>
                <a:spLocks noRot="1" noChangeAspect="1" noMove="1" noResize="1" noEditPoints="1" noAdjustHandles="1" noChangeArrowheads="1" noChangeShapeType="1" noTextEdit="1"/>
              </p:cNvSpPr>
              <p:nvPr/>
            </p:nvSpPr>
            <p:spPr>
              <a:xfrm>
                <a:off x="2017568" y="4978308"/>
                <a:ext cx="5873980" cy="898964"/>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826463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1"/>
          <p:cNvSpPr txBox="1">
            <a:spLocks noChangeArrowheads="1"/>
          </p:cNvSpPr>
          <p:nvPr/>
        </p:nvSpPr>
        <p:spPr bwMode="auto">
          <a:xfrm>
            <a:off x="-18550" y="95165"/>
            <a:ext cx="9144000" cy="4638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1500"/>
              </a:spcBef>
              <a:buClrTx/>
              <a:buFontTx/>
              <a:buNone/>
            </a:pPr>
            <a:r>
              <a:rPr lang="es-MX" altLang="pt-BR" dirty="0">
                <a:solidFill>
                  <a:srgbClr val="000000"/>
                </a:solidFill>
                <a:latin typeface="Arial" panose="020B0604020202020204" pitchFamily="34" charset="0"/>
                <a:cs typeface="Arial" panose="020B0604020202020204" pitchFamily="34" charset="0"/>
              </a:rPr>
              <a:t>Integrando en </a:t>
            </a:r>
            <a:r>
              <a:rPr lang="es-MX" altLang="pt-BR" i="1" dirty="0">
                <a:solidFill>
                  <a:srgbClr val="000000"/>
                </a:solidFill>
                <a:latin typeface="Arial" panose="020B0604020202020204" pitchFamily="34" charset="0"/>
                <a:cs typeface="Arial" panose="020B0604020202020204" pitchFamily="34" charset="0"/>
              </a:rPr>
              <a:t>t = 0 </a:t>
            </a:r>
            <a:r>
              <a:rPr lang="es-MX" altLang="pt-BR" dirty="0" smtClean="0">
                <a:solidFill>
                  <a:srgbClr val="000000"/>
                </a:solidFill>
                <a:latin typeface="Arial" panose="020B0604020202020204" pitchFamily="34" charset="0"/>
                <a:cs typeface="Arial" panose="020B0604020202020204" pitchFamily="34" charset="0"/>
              </a:rPr>
              <a:t>la K de un elemento de cuerda es:</a:t>
            </a:r>
            <a:endParaRPr lang="es-MX" altLang="pt-BR" dirty="0">
              <a:solidFill>
                <a:srgbClr val="000000"/>
              </a:solidFill>
              <a:latin typeface="Arial" panose="020B0604020202020204" pitchFamily="34" charset="0"/>
              <a:cs typeface="Arial" panose="020B0604020202020204" pitchFamily="34" charset="0"/>
            </a:endParaRPr>
          </a:p>
        </p:txBody>
      </p:sp>
      <p:sp>
        <p:nvSpPr>
          <p:cNvPr id="68612" name="Text Box 3"/>
          <p:cNvSpPr txBox="1">
            <a:spLocks noChangeArrowheads="1"/>
          </p:cNvSpPr>
          <p:nvPr/>
        </p:nvSpPr>
        <p:spPr bwMode="auto">
          <a:xfrm>
            <a:off x="-35425" y="4984849"/>
            <a:ext cx="914400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1500"/>
              </a:spcBef>
              <a:buClrTx/>
              <a:buFontTx/>
              <a:buNone/>
            </a:pPr>
            <a:r>
              <a:rPr lang="es-MX" altLang="pt-BR" dirty="0" smtClean="0">
                <a:solidFill>
                  <a:srgbClr val="000000"/>
                </a:solidFill>
                <a:latin typeface="Arial" panose="020B0604020202020204" pitchFamily="34" charset="0"/>
                <a:cs typeface="Arial" panose="020B0604020202020204" pitchFamily="34" charset="0"/>
              </a:rPr>
              <a:t>Finalmente la </a:t>
            </a:r>
            <a:r>
              <a:rPr lang="es-MX" altLang="pt-BR" b="1" dirty="0">
                <a:solidFill>
                  <a:srgbClr val="000000"/>
                </a:solidFill>
                <a:latin typeface="Arial" panose="020B0604020202020204" pitchFamily="34" charset="0"/>
                <a:cs typeface="Arial" panose="020B0604020202020204" pitchFamily="34" charset="0"/>
              </a:rPr>
              <a:t>Energía </a:t>
            </a:r>
            <a:r>
              <a:rPr lang="es-MX" altLang="pt-BR" b="1" dirty="0" smtClean="0">
                <a:solidFill>
                  <a:srgbClr val="000000"/>
                </a:solidFill>
                <a:latin typeface="Arial" panose="020B0604020202020204" pitchFamily="34" charset="0"/>
                <a:cs typeface="Arial" panose="020B0604020202020204" pitchFamily="34" charset="0"/>
              </a:rPr>
              <a:t>Cinética </a:t>
            </a:r>
            <a:r>
              <a:rPr lang="es-MX" altLang="pt-BR" dirty="0" smtClean="0">
                <a:solidFill>
                  <a:srgbClr val="000000"/>
                </a:solidFill>
                <a:latin typeface="Arial" panose="020B0604020202020204" pitchFamily="34" charset="0"/>
                <a:cs typeface="Arial" panose="020B0604020202020204" pitchFamily="34" charset="0"/>
              </a:rPr>
              <a:t>será:</a:t>
            </a:r>
            <a:endParaRPr lang="es-MX" altLang="pt-BR" dirty="0">
              <a:solidFill>
                <a:srgbClr val="000000"/>
              </a:solidFill>
              <a:latin typeface="Arial" panose="020B0604020202020204" pitchFamily="34" charset="0"/>
              <a:cs typeface="Arial" panose="020B0604020202020204" pitchFamily="34" charset="0"/>
            </a:endParaRPr>
          </a:p>
        </p:txBody>
      </p:sp>
      <p:graphicFrame>
        <p:nvGraphicFramePr>
          <p:cNvPr id="68613" name="Object 4"/>
          <p:cNvGraphicFramePr>
            <a:graphicFrameLocks noChangeAspect="1"/>
          </p:cNvGraphicFramePr>
          <p:nvPr>
            <p:extLst>
              <p:ext uri="{D42A27DB-BD31-4B8C-83A1-F6EECF244321}">
                <p14:modId xmlns:p14="http://schemas.microsoft.com/office/powerpoint/2010/main" val="2899606767"/>
              </p:ext>
            </p:extLst>
          </p:nvPr>
        </p:nvGraphicFramePr>
        <p:xfrm>
          <a:off x="3258325" y="5662190"/>
          <a:ext cx="2662238" cy="719138"/>
        </p:xfrm>
        <a:graphic>
          <a:graphicData uri="http://schemas.openxmlformats.org/presentationml/2006/ole">
            <mc:AlternateContent xmlns:mc="http://schemas.openxmlformats.org/markup-compatibility/2006">
              <mc:Choice xmlns:v="urn:schemas-microsoft-com:vml" Requires="v">
                <p:oleObj spid="_x0000_s128043" r:id="rId4" imgW="1051111" imgH="249851" progId="">
                  <p:embed/>
                </p:oleObj>
              </mc:Choice>
              <mc:Fallback>
                <p:oleObj r:id="rId4" imgW="1051111" imgH="249851" progId="">
                  <p:embed/>
                  <p:pic>
                    <p:nvPicPr>
                      <p:cNvPr id="68613"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8325" y="5662190"/>
                        <a:ext cx="2662238" cy="7191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mc:Choice xmlns:a14="http://schemas.microsoft.com/office/drawing/2010/main" Requires="a14">
          <p:sp>
            <p:nvSpPr>
              <p:cNvPr id="6" name="Rectángulo 5"/>
              <p:cNvSpPr/>
              <p:nvPr/>
            </p:nvSpPr>
            <p:spPr>
              <a:xfrm>
                <a:off x="2078250" y="891095"/>
                <a:ext cx="5035609"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sz="2800" b="0" i="1" smtClean="0">
                          <a:solidFill>
                            <a:schemeClr val="tx1"/>
                          </a:solidFill>
                          <a:latin typeface="Cambria Math" panose="02040503050406030204" pitchFamily="18" charset="0"/>
                        </a:rPr>
                        <m:t>𝑑𝐾</m:t>
                      </m:r>
                      <m:r>
                        <a:rPr lang="es-ES" sz="2800" b="0" i="1" smtClean="0">
                          <a:solidFill>
                            <a:schemeClr val="tx1"/>
                          </a:solidFill>
                          <a:latin typeface="Cambria Math" panose="02040503050406030204" pitchFamily="18" charset="0"/>
                        </a:rPr>
                        <m:t>= </m:t>
                      </m:r>
                      <m:f>
                        <m:fPr>
                          <m:ctrlPr>
                            <a:rPr lang="es-ES" sz="2800" b="0" i="1" smtClean="0">
                              <a:solidFill>
                                <a:schemeClr val="tx1"/>
                              </a:solidFill>
                              <a:latin typeface="Cambria Math" panose="02040503050406030204" pitchFamily="18" charset="0"/>
                            </a:rPr>
                          </m:ctrlPr>
                        </m:fPr>
                        <m:num>
                          <m:r>
                            <a:rPr lang="es-ES" sz="2800" b="0" i="1" smtClean="0">
                              <a:solidFill>
                                <a:schemeClr val="tx1"/>
                              </a:solidFill>
                              <a:latin typeface="Cambria Math" panose="02040503050406030204" pitchFamily="18" charset="0"/>
                            </a:rPr>
                            <m:t>1</m:t>
                          </m:r>
                        </m:num>
                        <m:den>
                          <m:r>
                            <a:rPr lang="es-ES" sz="2800" b="0" i="1" smtClean="0">
                              <a:solidFill>
                                <a:schemeClr val="tx1"/>
                              </a:solidFill>
                              <a:latin typeface="Cambria Math" panose="02040503050406030204" pitchFamily="18" charset="0"/>
                            </a:rPr>
                            <m:t>2</m:t>
                          </m:r>
                        </m:den>
                      </m:f>
                      <m:r>
                        <a:rPr lang="es-ES" sz="2800" b="0" i="1" smtClean="0">
                          <a:solidFill>
                            <a:schemeClr val="tx1"/>
                          </a:solidFill>
                          <a:latin typeface="Cambria Math" panose="02040503050406030204" pitchFamily="18" charset="0"/>
                          <a:ea typeface="Cambria Math" panose="02040503050406030204" pitchFamily="18" charset="0"/>
                        </a:rPr>
                        <m:t>𝜇</m:t>
                      </m:r>
                      <m:r>
                        <a:rPr lang="es-ES" sz="2800" b="0" i="1" smtClean="0">
                          <a:solidFill>
                            <a:schemeClr val="tx1"/>
                          </a:solidFill>
                          <a:latin typeface="Cambria Math" panose="02040503050406030204" pitchFamily="18" charset="0"/>
                          <a:ea typeface="Cambria Math" panose="02040503050406030204" pitchFamily="18" charset="0"/>
                        </a:rPr>
                        <m:t> </m:t>
                      </m:r>
                      <m:r>
                        <a:rPr lang="es-ES" sz="2800" b="0" i="1" smtClean="0">
                          <a:solidFill>
                            <a:schemeClr val="tx1"/>
                          </a:solidFill>
                          <a:latin typeface="Cambria Math" panose="02040503050406030204" pitchFamily="18" charset="0"/>
                        </a:rPr>
                        <m:t>𝑑𝑥</m:t>
                      </m:r>
                      <m:r>
                        <a:rPr lang="es-ES" sz="2800" b="0" i="1" smtClean="0">
                          <a:solidFill>
                            <a:schemeClr val="tx1"/>
                          </a:solidFill>
                          <a:latin typeface="Cambria Math" panose="02040503050406030204" pitchFamily="18" charset="0"/>
                        </a:rPr>
                        <m:t> </m:t>
                      </m:r>
                      <m:sSup>
                        <m:sSupPr>
                          <m:ctrlPr>
                            <a:rPr lang="es-ES" sz="2800" b="0" i="1" smtClean="0">
                              <a:solidFill>
                                <a:schemeClr val="tx1"/>
                              </a:solidFill>
                              <a:latin typeface="Cambria Math" panose="02040503050406030204" pitchFamily="18" charset="0"/>
                            </a:rPr>
                          </m:ctrlPr>
                        </m:sSupPr>
                        <m:e>
                          <m:d>
                            <m:dPr>
                              <m:begChr m:val="["/>
                              <m:endChr m:val="]"/>
                              <m:ctrlPr>
                                <a:rPr lang="es-ES" sz="2800" i="1" smtClean="0">
                                  <a:solidFill>
                                    <a:schemeClr val="tx1"/>
                                  </a:solidFill>
                                  <a:latin typeface="Cambria Math" panose="02040503050406030204" pitchFamily="18" charset="0"/>
                                </a:rPr>
                              </m:ctrlPr>
                            </m:dPr>
                            <m:e>
                              <m:r>
                                <a:rPr lang="es-ES" sz="2800" i="1">
                                  <a:solidFill>
                                    <a:schemeClr val="tx1"/>
                                  </a:solidFill>
                                  <a:latin typeface="Cambria Math"/>
                                </a:rPr>
                                <m:t>−</m:t>
                              </m:r>
                              <m:r>
                                <a:rPr lang="es-ES" sz="2800" i="1">
                                  <a:solidFill>
                                    <a:schemeClr val="tx1"/>
                                  </a:solidFill>
                                  <a:latin typeface="Cambria Math"/>
                                  <a:ea typeface="Cambria Math"/>
                                </a:rPr>
                                <m:t>𝜔</m:t>
                              </m:r>
                              <m:sSub>
                                <m:sSubPr>
                                  <m:ctrlPr>
                                    <a:rPr lang="es-ES" sz="2800" i="1">
                                      <a:solidFill>
                                        <a:schemeClr val="tx1"/>
                                      </a:solidFill>
                                      <a:latin typeface="Cambria Math" panose="02040503050406030204" pitchFamily="18" charset="0"/>
                                    </a:rPr>
                                  </m:ctrlPr>
                                </m:sSubPr>
                                <m:e>
                                  <m:r>
                                    <a:rPr lang="es-ES" sz="2800" i="1">
                                      <a:solidFill>
                                        <a:schemeClr val="tx1"/>
                                      </a:solidFill>
                                      <a:latin typeface="Cambria Math"/>
                                    </a:rPr>
                                    <m:t>𝐴</m:t>
                                  </m:r>
                                </m:e>
                                <m:sub>
                                  <m:r>
                                    <a:rPr lang="es-ES" sz="2800" i="1">
                                      <a:solidFill>
                                        <a:schemeClr val="tx1"/>
                                      </a:solidFill>
                                      <a:latin typeface="Cambria Math"/>
                                    </a:rPr>
                                    <m:t>0 </m:t>
                                  </m:r>
                                </m:sub>
                              </m:sSub>
                              <m:r>
                                <a:rPr lang="es-ES" sz="2800" i="1">
                                  <a:solidFill>
                                    <a:schemeClr val="tx1"/>
                                  </a:solidFill>
                                  <a:latin typeface="Cambria Math"/>
                                </a:rPr>
                                <m:t>𝑐𝑜𝑠</m:t>
                              </m:r>
                              <m:r>
                                <a:rPr lang="es-ES" sz="2800" i="1">
                                  <a:solidFill>
                                    <a:schemeClr val="tx1"/>
                                  </a:solidFill>
                                  <a:latin typeface="Cambria Math"/>
                                </a:rPr>
                                <m:t>(</m:t>
                              </m:r>
                              <m:r>
                                <a:rPr lang="es-ES" sz="2800" i="1">
                                  <a:solidFill>
                                    <a:schemeClr val="tx1"/>
                                  </a:solidFill>
                                  <a:latin typeface="Cambria Math"/>
                                </a:rPr>
                                <m:t>𝑘𝑥</m:t>
                              </m:r>
                              <m:r>
                                <a:rPr lang="es-ES" sz="2800" i="1">
                                  <a:solidFill>
                                    <a:schemeClr val="tx1"/>
                                  </a:solidFill>
                                  <a:latin typeface="Cambria Math"/>
                                </a:rPr>
                                <m:t>)</m:t>
                              </m:r>
                            </m:e>
                          </m:d>
                        </m:e>
                        <m:sup>
                          <m:r>
                            <a:rPr lang="es-ES" sz="2800" b="0" i="1" smtClean="0">
                              <a:solidFill>
                                <a:schemeClr val="tx1"/>
                              </a:solidFill>
                              <a:latin typeface="Cambria Math" panose="02040503050406030204" pitchFamily="18" charset="0"/>
                            </a:rPr>
                            <m:t>2</m:t>
                          </m:r>
                        </m:sup>
                      </m:sSup>
                      <m:r>
                        <a:rPr lang="es-ES" sz="2800" b="0" i="1" smtClean="0">
                          <a:solidFill>
                            <a:schemeClr val="tx1"/>
                          </a:solidFill>
                          <a:latin typeface="Cambria Math" panose="02040503050406030204" pitchFamily="18" charset="0"/>
                        </a:rPr>
                        <m:t> </m:t>
                      </m:r>
                    </m:oMath>
                  </m:oMathPara>
                </a14:m>
                <a:endParaRPr lang="en-US" sz="2800" dirty="0">
                  <a:solidFill>
                    <a:schemeClr val="tx1"/>
                  </a:solidFill>
                </a:endParaRPr>
              </a:p>
            </p:txBody>
          </p:sp>
        </mc:Choice>
        <mc:Fallback>
          <p:sp>
            <p:nvSpPr>
              <p:cNvPr id="6" name="Rectángulo 5"/>
              <p:cNvSpPr>
                <a:spLocks noRot="1" noChangeAspect="1" noMove="1" noResize="1" noEditPoints="1" noAdjustHandles="1" noChangeArrowheads="1" noChangeShapeType="1" noTextEdit="1"/>
              </p:cNvSpPr>
              <p:nvPr/>
            </p:nvSpPr>
            <p:spPr>
              <a:xfrm>
                <a:off x="2078250" y="891095"/>
                <a:ext cx="5035609" cy="898964"/>
              </a:xfrm>
              <a:prstGeom prst="rect">
                <a:avLst/>
              </a:prstGeom>
              <a:blipFill>
                <a:blip r:embed="rId6"/>
                <a:stretch>
                  <a:fillRect/>
                </a:stretch>
              </a:blipFill>
            </p:spPr>
            <p:txBody>
              <a:bodyPr/>
              <a:lstStyle/>
              <a:p>
                <a:r>
                  <a:rPr lang="en-US">
                    <a:noFill/>
                  </a:rPr>
                  <a:t> </a:t>
                </a:r>
              </a:p>
            </p:txBody>
          </p:sp>
        </mc:Fallback>
      </mc:AlternateContent>
      <p:sp>
        <p:nvSpPr>
          <p:cNvPr id="7" name="Text Box 1"/>
          <p:cNvSpPr txBox="1">
            <a:spLocks noChangeArrowheads="1"/>
          </p:cNvSpPr>
          <p:nvPr/>
        </p:nvSpPr>
        <p:spPr bwMode="auto">
          <a:xfrm>
            <a:off x="-21463" y="2006983"/>
            <a:ext cx="914400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1500"/>
              </a:spcBef>
              <a:buClrTx/>
              <a:buFontTx/>
              <a:buNone/>
            </a:pPr>
            <a:r>
              <a:rPr lang="es-MX" altLang="pt-BR" dirty="0">
                <a:solidFill>
                  <a:srgbClr val="000000"/>
                </a:solidFill>
                <a:latin typeface="Arial" panose="020B0604020202020204" pitchFamily="34" charset="0"/>
                <a:cs typeface="Arial" panose="020B0604020202020204" pitchFamily="34" charset="0"/>
              </a:rPr>
              <a:t>Integrando </a:t>
            </a:r>
            <a:r>
              <a:rPr lang="es-MX" altLang="pt-BR" dirty="0" smtClean="0">
                <a:solidFill>
                  <a:srgbClr val="000000"/>
                </a:solidFill>
                <a:latin typeface="Arial" panose="020B0604020202020204" pitchFamily="34" charset="0"/>
                <a:cs typeface="Arial" panose="020B0604020202020204" pitchFamily="34" charset="0"/>
              </a:rPr>
              <a:t>desde </a:t>
            </a:r>
            <a:r>
              <a:rPr lang="es-MX" altLang="pt-BR" i="1" dirty="0" smtClean="0">
                <a:solidFill>
                  <a:srgbClr val="000000"/>
                </a:solidFill>
                <a:latin typeface="Arial" panose="020B0604020202020204" pitchFamily="34" charset="0"/>
                <a:cs typeface="Arial" panose="020B0604020202020204" pitchFamily="34" charset="0"/>
              </a:rPr>
              <a:t>t </a:t>
            </a:r>
            <a:r>
              <a:rPr lang="es-MX" altLang="pt-BR" i="1" dirty="0">
                <a:solidFill>
                  <a:srgbClr val="000000"/>
                </a:solidFill>
                <a:latin typeface="Arial" panose="020B0604020202020204" pitchFamily="34" charset="0"/>
                <a:cs typeface="Arial" panose="020B0604020202020204" pitchFamily="34" charset="0"/>
              </a:rPr>
              <a:t>= 0 </a:t>
            </a:r>
            <a:r>
              <a:rPr lang="es-MX" altLang="pt-BR" dirty="0">
                <a:solidFill>
                  <a:srgbClr val="000000"/>
                </a:solidFill>
                <a:latin typeface="Arial" panose="020B0604020202020204" pitchFamily="34" charset="0"/>
                <a:cs typeface="Arial" panose="020B0604020202020204" pitchFamily="34" charset="0"/>
              </a:rPr>
              <a:t>sobre una longitud de </a:t>
            </a:r>
            <a:r>
              <a:rPr lang="es-MX" altLang="pt-BR" dirty="0" smtClean="0">
                <a:solidFill>
                  <a:srgbClr val="000000"/>
                </a:solidFill>
                <a:latin typeface="Arial" panose="020B0604020202020204" pitchFamily="34" charset="0"/>
                <a:cs typeface="Arial" panose="020B0604020202020204" pitchFamily="34" charset="0"/>
              </a:rPr>
              <a:t>onda se tiene:</a:t>
            </a:r>
            <a:endParaRPr lang="es-MX" altLang="pt-BR" dirty="0">
              <a:solidFill>
                <a:srgbClr val="000000"/>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8" name="Rectángulo 7"/>
              <p:cNvSpPr/>
              <p:nvPr/>
            </p:nvSpPr>
            <p:spPr>
              <a:xfrm>
                <a:off x="35496" y="2821437"/>
                <a:ext cx="9073079" cy="107721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b="0" i="1" smtClean="0">
                              <a:solidFill>
                                <a:schemeClr val="tx1"/>
                              </a:solidFill>
                              <a:latin typeface="Cambria Math" panose="02040503050406030204" pitchFamily="18" charset="0"/>
                            </a:rPr>
                          </m:ctrlPr>
                        </m:sSubPr>
                        <m:e>
                          <m:r>
                            <a:rPr lang="es-ES" b="0" i="1" smtClean="0">
                              <a:solidFill>
                                <a:schemeClr val="tx1"/>
                              </a:solidFill>
                              <a:latin typeface="Cambria Math" panose="02040503050406030204" pitchFamily="18" charset="0"/>
                            </a:rPr>
                            <m:t>𝐾</m:t>
                          </m:r>
                        </m:e>
                        <m:sub>
                          <m:r>
                            <a:rPr lang="es-ES" b="0" i="1" smtClean="0">
                              <a:solidFill>
                                <a:schemeClr val="tx1"/>
                              </a:solidFill>
                              <a:latin typeface="Cambria Math" panose="02040503050406030204" pitchFamily="18" charset="0"/>
                              <a:ea typeface="Cambria Math" panose="02040503050406030204" pitchFamily="18" charset="0"/>
                            </a:rPr>
                            <m:t>𝜆</m:t>
                          </m:r>
                        </m:sub>
                      </m:sSub>
                      <m:r>
                        <a:rPr lang="es-ES" b="0" i="1" smtClean="0">
                          <a:solidFill>
                            <a:schemeClr val="tx1"/>
                          </a:solidFill>
                          <a:latin typeface="Cambria Math" panose="02040503050406030204" pitchFamily="18" charset="0"/>
                        </a:rPr>
                        <m:t>=</m:t>
                      </m:r>
                      <m:nary>
                        <m:naryPr>
                          <m:limLoc m:val="undOvr"/>
                          <m:subHide m:val="on"/>
                          <m:supHide m:val="on"/>
                          <m:ctrlPr>
                            <a:rPr lang="es-ES" b="0" i="1" smtClean="0">
                              <a:solidFill>
                                <a:schemeClr val="tx1"/>
                              </a:solidFill>
                              <a:latin typeface="Cambria Math" panose="02040503050406030204" pitchFamily="18" charset="0"/>
                            </a:rPr>
                          </m:ctrlPr>
                        </m:naryPr>
                        <m:sub/>
                        <m:sup/>
                        <m:e>
                          <m:r>
                            <a:rPr lang="es-ES" b="0" i="1" smtClean="0">
                              <a:solidFill>
                                <a:schemeClr val="tx1"/>
                              </a:solidFill>
                              <a:latin typeface="Cambria Math" panose="02040503050406030204" pitchFamily="18" charset="0"/>
                            </a:rPr>
                            <m:t>𝑑𝐾</m:t>
                          </m:r>
                        </m:e>
                      </m:nary>
                      <m:r>
                        <a:rPr lang="es-ES" b="0" i="1" smtClean="0">
                          <a:solidFill>
                            <a:schemeClr val="tx1"/>
                          </a:solidFill>
                          <a:latin typeface="Cambria Math" panose="02040503050406030204" pitchFamily="18" charset="0"/>
                        </a:rPr>
                        <m:t>= </m:t>
                      </m:r>
                      <m:nary>
                        <m:naryPr>
                          <m:ctrlPr>
                            <a:rPr lang="es-ES" b="0" i="1" smtClean="0">
                              <a:solidFill>
                                <a:schemeClr val="tx1"/>
                              </a:solidFill>
                              <a:latin typeface="Cambria Math" panose="02040503050406030204" pitchFamily="18" charset="0"/>
                            </a:rPr>
                          </m:ctrlPr>
                        </m:naryPr>
                        <m:sub>
                          <m:r>
                            <m:rPr>
                              <m:brk m:alnAt="23"/>
                            </m:rPr>
                            <a:rPr lang="es-ES" b="0" i="1" smtClean="0">
                              <a:solidFill>
                                <a:schemeClr val="tx1"/>
                              </a:solidFill>
                              <a:latin typeface="Cambria Math" panose="02040503050406030204" pitchFamily="18" charset="0"/>
                            </a:rPr>
                            <m:t>0</m:t>
                          </m:r>
                        </m:sub>
                        <m:sup>
                          <m:r>
                            <a:rPr lang="es-ES" b="0" i="1" smtClean="0">
                              <a:solidFill>
                                <a:schemeClr val="tx1"/>
                              </a:solidFill>
                              <a:latin typeface="Cambria Math" panose="02040503050406030204" pitchFamily="18" charset="0"/>
                              <a:ea typeface="Cambria Math" panose="02040503050406030204" pitchFamily="18" charset="0"/>
                            </a:rPr>
                            <m:t>𝜆</m:t>
                          </m:r>
                        </m:sup>
                        <m:e>
                          <m:f>
                            <m:fPr>
                              <m:ctrlPr>
                                <a:rPr lang="es-ES" i="1">
                                  <a:solidFill>
                                    <a:schemeClr val="tx1"/>
                                  </a:solidFill>
                                  <a:latin typeface="Cambria Math" panose="02040503050406030204" pitchFamily="18" charset="0"/>
                                </a:rPr>
                              </m:ctrlPr>
                            </m:fPr>
                            <m:num>
                              <m:r>
                                <a:rPr lang="es-ES" i="1">
                                  <a:solidFill>
                                    <a:schemeClr val="tx1"/>
                                  </a:solidFill>
                                  <a:latin typeface="Cambria Math" panose="02040503050406030204" pitchFamily="18" charset="0"/>
                                </a:rPr>
                                <m:t>1</m:t>
                              </m:r>
                            </m:num>
                            <m:den>
                              <m:r>
                                <a:rPr lang="es-ES" i="1">
                                  <a:solidFill>
                                    <a:schemeClr val="tx1"/>
                                  </a:solidFill>
                                  <a:latin typeface="Cambria Math" panose="02040503050406030204" pitchFamily="18" charset="0"/>
                                </a:rPr>
                                <m:t>2</m:t>
                              </m:r>
                            </m:den>
                          </m:f>
                          <m:r>
                            <a:rPr lang="es-ES" i="1">
                              <a:solidFill>
                                <a:schemeClr val="tx1"/>
                              </a:solidFill>
                              <a:latin typeface="Cambria Math" panose="02040503050406030204" pitchFamily="18" charset="0"/>
                              <a:ea typeface="Cambria Math" panose="02040503050406030204" pitchFamily="18" charset="0"/>
                            </a:rPr>
                            <m:t>𝜇</m:t>
                          </m:r>
                          <m:r>
                            <a:rPr lang="es-ES" i="1">
                              <a:solidFill>
                                <a:schemeClr val="tx1"/>
                              </a:solidFill>
                              <a:latin typeface="Cambria Math" panose="02040503050406030204" pitchFamily="18" charset="0"/>
                              <a:ea typeface="Cambria Math" panose="02040503050406030204" pitchFamily="18" charset="0"/>
                            </a:rPr>
                            <m:t> </m:t>
                          </m:r>
                          <m:sSup>
                            <m:sSupPr>
                              <m:ctrlPr>
                                <a:rPr lang="es-ES" i="1">
                                  <a:solidFill>
                                    <a:schemeClr val="tx1"/>
                                  </a:solidFill>
                                  <a:latin typeface="Cambria Math" panose="02040503050406030204" pitchFamily="18" charset="0"/>
                                </a:rPr>
                              </m:ctrlPr>
                            </m:sSupPr>
                            <m:e>
                              <m:d>
                                <m:dPr>
                                  <m:begChr m:val="["/>
                                  <m:endChr m:val="]"/>
                                  <m:ctrlPr>
                                    <a:rPr lang="es-ES" i="1">
                                      <a:solidFill>
                                        <a:schemeClr val="tx1"/>
                                      </a:solidFill>
                                      <a:latin typeface="Cambria Math" panose="02040503050406030204" pitchFamily="18" charset="0"/>
                                    </a:rPr>
                                  </m:ctrlPr>
                                </m:dPr>
                                <m:e>
                                  <m:r>
                                    <a:rPr lang="es-ES" i="1">
                                      <a:solidFill>
                                        <a:schemeClr val="tx1"/>
                                      </a:solidFill>
                                      <a:latin typeface="Cambria Math"/>
                                    </a:rPr>
                                    <m:t>−</m:t>
                                  </m:r>
                                  <m:r>
                                    <a:rPr lang="es-ES" i="1">
                                      <a:solidFill>
                                        <a:schemeClr val="tx1"/>
                                      </a:solidFill>
                                      <a:latin typeface="Cambria Math"/>
                                      <a:ea typeface="Cambria Math"/>
                                    </a:rPr>
                                    <m:t>𝜔</m:t>
                                  </m:r>
                                  <m:sSub>
                                    <m:sSubPr>
                                      <m:ctrlPr>
                                        <a:rPr lang="es-ES" i="1">
                                          <a:solidFill>
                                            <a:schemeClr val="tx1"/>
                                          </a:solidFill>
                                          <a:latin typeface="Cambria Math" panose="02040503050406030204" pitchFamily="18" charset="0"/>
                                        </a:rPr>
                                      </m:ctrlPr>
                                    </m:sSubPr>
                                    <m:e>
                                      <m:r>
                                        <a:rPr lang="es-ES" i="1">
                                          <a:solidFill>
                                            <a:schemeClr val="tx1"/>
                                          </a:solidFill>
                                          <a:latin typeface="Cambria Math"/>
                                        </a:rPr>
                                        <m:t>𝐴</m:t>
                                      </m:r>
                                    </m:e>
                                    <m:sub>
                                      <m:r>
                                        <a:rPr lang="es-ES" i="1">
                                          <a:solidFill>
                                            <a:schemeClr val="tx1"/>
                                          </a:solidFill>
                                          <a:latin typeface="Cambria Math"/>
                                        </a:rPr>
                                        <m:t>0 </m:t>
                                      </m:r>
                                    </m:sub>
                                  </m:sSub>
                                  <m:r>
                                    <a:rPr lang="es-ES" i="1">
                                      <a:solidFill>
                                        <a:schemeClr val="tx1"/>
                                      </a:solidFill>
                                      <a:latin typeface="Cambria Math"/>
                                    </a:rPr>
                                    <m:t>𝑐𝑜𝑠</m:t>
                                  </m:r>
                                  <m:r>
                                    <a:rPr lang="es-ES" i="1">
                                      <a:solidFill>
                                        <a:schemeClr val="tx1"/>
                                      </a:solidFill>
                                      <a:latin typeface="Cambria Math"/>
                                    </a:rPr>
                                    <m:t>(</m:t>
                                  </m:r>
                                  <m:r>
                                    <a:rPr lang="es-ES" i="1">
                                      <a:solidFill>
                                        <a:schemeClr val="tx1"/>
                                      </a:solidFill>
                                      <a:latin typeface="Cambria Math"/>
                                    </a:rPr>
                                    <m:t>𝑘𝑥</m:t>
                                  </m:r>
                                  <m:r>
                                    <a:rPr lang="es-ES" i="1">
                                      <a:solidFill>
                                        <a:schemeClr val="tx1"/>
                                      </a:solidFill>
                                      <a:latin typeface="Cambria Math"/>
                                    </a:rPr>
                                    <m:t>)</m:t>
                                  </m:r>
                                </m:e>
                              </m:d>
                            </m:e>
                            <m:sup>
                              <m:r>
                                <a:rPr lang="es-ES" i="1">
                                  <a:solidFill>
                                    <a:schemeClr val="tx1"/>
                                  </a:solidFill>
                                  <a:latin typeface="Cambria Math" panose="02040503050406030204" pitchFamily="18" charset="0"/>
                                </a:rPr>
                                <m:t>2</m:t>
                              </m:r>
                            </m:sup>
                          </m:sSup>
                          <m:r>
                            <a:rPr lang="es-ES" i="1">
                              <a:solidFill>
                                <a:schemeClr val="tx1"/>
                              </a:solidFill>
                              <a:latin typeface="Cambria Math" panose="02040503050406030204" pitchFamily="18" charset="0"/>
                            </a:rPr>
                            <m:t>𝑑𝑥</m:t>
                          </m:r>
                        </m:e>
                      </m:nary>
                      <m:r>
                        <a:rPr lang="es-ES" b="0" i="1" smtClean="0">
                          <a:solidFill>
                            <a:schemeClr val="tx1"/>
                          </a:solidFill>
                          <a:latin typeface="Cambria Math" panose="02040503050406030204" pitchFamily="18" charset="0"/>
                        </a:rPr>
                        <m:t>=</m:t>
                      </m:r>
                      <m:f>
                        <m:fPr>
                          <m:ctrlPr>
                            <a:rPr lang="es-ES" i="1">
                              <a:solidFill>
                                <a:schemeClr val="tx1"/>
                              </a:solidFill>
                              <a:latin typeface="Cambria Math" panose="02040503050406030204" pitchFamily="18" charset="0"/>
                            </a:rPr>
                          </m:ctrlPr>
                        </m:fPr>
                        <m:num>
                          <m:r>
                            <a:rPr lang="es-ES" i="1">
                              <a:solidFill>
                                <a:schemeClr val="tx1"/>
                              </a:solidFill>
                              <a:latin typeface="Cambria Math" panose="02040503050406030204" pitchFamily="18" charset="0"/>
                            </a:rPr>
                            <m:t>1</m:t>
                          </m:r>
                        </m:num>
                        <m:den>
                          <m:r>
                            <a:rPr lang="es-ES" i="1">
                              <a:solidFill>
                                <a:schemeClr val="tx1"/>
                              </a:solidFill>
                              <a:latin typeface="Cambria Math" panose="02040503050406030204" pitchFamily="18" charset="0"/>
                            </a:rPr>
                            <m:t>2</m:t>
                          </m:r>
                        </m:den>
                      </m:f>
                      <m:r>
                        <a:rPr lang="es-ES" i="1">
                          <a:solidFill>
                            <a:schemeClr val="tx1"/>
                          </a:solidFill>
                          <a:latin typeface="Cambria Math" panose="02040503050406030204" pitchFamily="18" charset="0"/>
                          <a:ea typeface="Cambria Math" panose="02040503050406030204" pitchFamily="18" charset="0"/>
                        </a:rPr>
                        <m:t>𝜇</m:t>
                      </m:r>
                      <m:sSup>
                        <m:sSupPr>
                          <m:ctrlPr>
                            <a:rPr lang="es-ES" i="1" smtClean="0">
                              <a:solidFill>
                                <a:schemeClr val="tx1"/>
                              </a:solidFill>
                              <a:latin typeface="Cambria Math" panose="02040503050406030204" pitchFamily="18" charset="0"/>
                              <a:ea typeface="Cambria Math" panose="02040503050406030204" pitchFamily="18" charset="0"/>
                            </a:rPr>
                          </m:ctrlPr>
                        </m:sSupPr>
                        <m:e>
                          <m:r>
                            <a:rPr lang="es-ES" i="1" smtClean="0">
                              <a:solidFill>
                                <a:schemeClr val="tx1"/>
                              </a:solidFill>
                              <a:latin typeface="Cambria Math" panose="02040503050406030204" pitchFamily="18" charset="0"/>
                              <a:ea typeface="Cambria Math" panose="02040503050406030204" pitchFamily="18" charset="0"/>
                            </a:rPr>
                            <m:t>𝜔</m:t>
                          </m:r>
                        </m:e>
                        <m:sup>
                          <m:r>
                            <a:rPr lang="es-ES" b="0" i="1" smtClean="0">
                              <a:solidFill>
                                <a:schemeClr val="tx1"/>
                              </a:solidFill>
                              <a:latin typeface="Cambria Math" panose="02040503050406030204" pitchFamily="18" charset="0"/>
                              <a:ea typeface="Cambria Math" panose="02040503050406030204" pitchFamily="18" charset="0"/>
                            </a:rPr>
                            <m:t>2</m:t>
                          </m:r>
                        </m:sup>
                      </m:sSup>
                      <m:sSup>
                        <m:sSupPr>
                          <m:ctrlPr>
                            <a:rPr lang="es-ES" i="1" smtClean="0">
                              <a:solidFill>
                                <a:schemeClr val="tx1"/>
                              </a:solidFill>
                              <a:latin typeface="Cambria Math" panose="02040503050406030204" pitchFamily="18" charset="0"/>
                              <a:ea typeface="Cambria Math" panose="02040503050406030204" pitchFamily="18" charset="0"/>
                            </a:rPr>
                          </m:ctrlPr>
                        </m:sSupPr>
                        <m:e>
                          <m:r>
                            <a:rPr lang="es-ES" b="0" i="1" smtClean="0">
                              <a:solidFill>
                                <a:schemeClr val="tx1"/>
                              </a:solidFill>
                              <a:latin typeface="Cambria Math" panose="02040503050406030204" pitchFamily="18" charset="0"/>
                              <a:ea typeface="Cambria Math" panose="02040503050406030204" pitchFamily="18" charset="0"/>
                            </a:rPr>
                            <m:t>𝐴</m:t>
                          </m:r>
                        </m:e>
                        <m:sup>
                          <m:r>
                            <a:rPr lang="es-ES" b="0" i="1" smtClean="0">
                              <a:solidFill>
                                <a:schemeClr val="tx1"/>
                              </a:solidFill>
                              <a:latin typeface="Cambria Math" panose="02040503050406030204" pitchFamily="18" charset="0"/>
                              <a:ea typeface="Cambria Math" panose="02040503050406030204" pitchFamily="18" charset="0"/>
                            </a:rPr>
                            <m:t>2</m:t>
                          </m:r>
                        </m:sup>
                      </m:sSup>
                      <m:nary>
                        <m:naryPr>
                          <m:ctrlPr>
                            <a:rPr lang="es-ES" i="1" smtClean="0">
                              <a:solidFill>
                                <a:schemeClr val="tx1"/>
                              </a:solidFill>
                              <a:latin typeface="Cambria Math" panose="02040503050406030204" pitchFamily="18" charset="0"/>
                              <a:ea typeface="Cambria Math" panose="02040503050406030204" pitchFamily="18" charset="0"/>
                            </a:rPr>
                          </m:ctrlPr>
                        </m:naryPr>
                        <m:sub>
                          <m:r>
                            <m:rPr>
                              <m:brk m:alnAt="23"/>
                            </m:rPr>
                            <a:rPr lang="es-ES" b="0" i="1" smtClean="0">
                              <a:solidFill>
                                <a:schemeClr val="tx1"/>
                              </a:solidFill>
                              <a:latin typeface="Cambria Math" panose="02040503050406030204" pitchFamily="18" charset="0"/>
                              <a:ea typeface="Cambria Math" panose="02040503050406030204" pitchFamily="18" charset="0"/>
                            </a:rPr>
                            <m:t>0</m:t>
                          </m:r>
                        </m:sub>
                        <m:sup>
                          <m:r>
                            <a:rPr lang="es-ES" i="1" smtClean="0">
                              <a:solidFill>
                                <a:schemeClr val="tx1"/>
                              </a:solidFill>
                              <a:latin typeface="Cambria Math" panose="02040503050406030204" pitchFamily="18" charset="0"/>
                              <a:ea typeface="Cambria Math" panose="02040503050406030204" pitchFamily="18" charset="0"/>
                            </a:rPr>
                            <m:t>𝜆</m:t>
                          </m:r>
                        </m:sup>
                        <m:e>
                          <m:sSup>
                            <m:sSupPr>
                              <m:ctrlPr>
                                <a:rPr lang="es-ES" i="1" smtClean="0">
                                  <a:solidFill>
                                    <a:schemeClr val="tx1"/>
                                  </a:solidFill>
                                  <a:latin typeface="Cambria Math" panose="02040503050406030204" pitchFamily="18" charset="0"/>
                                  <a:ea typeface="Cambria Math" panose="02040503050406030204" pitchFamily="18" charset="0"/>
                                </a:rPr>
                              </m:ctrlPr>
                            </m:sSupPr>
                            <m:e>
                              <m:r>
                                <a:rPr lang="es-ES" b="0" i="1" smtClean="0">
                                  <a:solidFill>
                                    <a:schemeClr val="tx1"/>
                                  </a:solidFill>
                                  <a:latin typeface="Cambria Math" panose="02040503050406030204" pitchFamily="18" charset="0"/>
                                  <a:ea typeface="Cambria Math" panose="02040503050406030204" pitchFamily="18" charset="0"/>
                                </a:rPr>
                                <m:t>𝑐𝑜𝑠</m:t>
                              </m:r>
                            </m:e>
                            <m:sup>
                              <m:r>
                                <a:rPr lang="es-ES" b="0" i="1" smtClean="0">
                                  <a:solidFill>
                                    <a:schemeClr val="tx1"/>
                                  </a:solidFill>
                                  <a:latin typeface="Cambria Math" panose="02040503050406030204" pitchFamily="18" charset="0"/>
                                  <a:ea typeface="Cambria Math" panose="02040503050406030204" pitchFamily="18" charset="0"/>
                                </a:rPr>
                                <m:t>2</m:t>
                              </m:r>
                            </m:sup>
                          </m:sSup>
                        </m:e>
                      </m:nary>
                      <m:d>
                        <m:dPr>
                          <m:ctrlPr>
                            <a:rPr lang="es-ES" b="0" i="1" smtClean="0">
                              <a:solidFill>
                                <a:schemeClr val="tx1"/>
                              </a:solidFill>
                              <a:latin typeface="Cambria Math" panose="02040503050406030204" pitchFamily="18" charset="0"/>
                              <a:ea typeface="Cambria Math" panose="02040503050406030204" pitchFamily="18" charset="0"/>
                            </a:rPr>
                          </m:ctrlPr>
                        </m:dPr>
                        <m:e>
                          <m:r>
                            <a:rPr lang="es-ES" b="0" i="1" smtClean="0">
                              <a:solidFill>
                                <a:schemeClr val="tx1"/>
                              </a:solidFill>
                              <a:latin typeface="Cambria Math" panose="02040503050406030204" pitchFamily="18" charset="0"/>
                              <a:ea typeface="Cambria Math" panose="02040503050406030204" pitchFamily="18" charset="0"/>
                            </a:rPr>
                            <m:t>𝑘𝑥</m:t>
                          </m:r>
                        </m:e>
                      </m:d>
                      <m:r>
                        <a:rPr lang="es-ES" b="0" i="1" smtClean="0">
                          <a:solidFill>
                            <a:schemeClr val="tx1"/>
                          </a:solidFill>
                          <a:latin typeface="Cambria Math" panose="02040503050406030204" pitchFamily="18" charset="0"/>
                          <a:ea typeface="Cambria Math" panose="02040503050406030204" pitchFamily="18" charset="0"/>
                        </a:rPr>
                        <m:t>𝑑𝑥</m:t>
                      </m:r>
                    </m:oMath>
                  </m:oMathPara>
                </a14:m>
                <a:endParaRPr lang="en-US" dirty="0">
                  <a:solidFill>
                    <a:schemeClr val="tx1"/>
                  </a:solidFill>
                </a:endParaRPr>
              </a:p>
            </p:txBody>
          </p:sp>
        </mc:Choice>
        <mc:Fallback xmlns="">
          <p:sp>
            <p:nvSpPr>
              <p:cNvPr id="8" name="Rectángulo 7"/>
              <p:cNvSpPr>
                <a:spLocks noRot="1" noChangeAspect="1" noMove="1" noResize="1" noEditPoints="1" noAdjustHandles="1" noChangeArrowheads="1" noChangeShapeType="1" noTextEdit="1"/>
              </p:cNvSpPr>
              <p:nvPr/>
            </p:nvSpPr>
            <p:spPr>
              <a:xfrm>
                <a:off x="35496" y="2821437"/>
                <a:ext cx="9073079" cy="107721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ángulo 8"/>
              <p:cNvSpPr/>
              <p:nvPr/>
            </p:nvSpPr>
            <p:spPr>
              <a:xfrm>
                <a:off x="49458" y="3750145"/>
                <a:ext cx="9073079" cy="121635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sz="2800" b="0" i="1" smtClean="0">
                              <a:solidFill>
                                <a:schemeClr val="tx1"/>
                              </a:solidFill>
                              <a:latin typeface="Cambria Math" panose="02040503050406030204" pitchFamily="18" charset="0"/>
                            </a:rPr>
                          </m:ctrlPr>
                        </m:sSubPr>
                        <m:e>
                          <m:r>
                            <a:rPr lang="es-ES" sz="2800" b="0" i="1" smtClean="0">
                              <a:solidFill>
                                <a:schemeClr val="tx1"/>
                              </a:solidFill>
                              <a:latin typeface="Cambria Math" panose="02040503050406030204" pitchFamily="18" charset="0"/>
                            </a:rPr>
                            <m:t>𝐾</m:t>
                          </m:r>
                        </m:e>
                        <m:sub>
                          <m:r>
                            <a:rPr lang="es-ES" sz="2800" b="0" i="1" smtClean="0">
                              <a:solidFill>
                                <a:schemeClr val="tx1"/>
                              </a:solidFill>
                              <a:latin typeface="Cambria Math" panose="02040503050406030204" pitchFamily="18" charset="0"/>
                              <a:ea typeface="Cambria Math" panose="02040503050406030204" pitchFamily="18" charset="0"/>
                            </a:rPr>
                            <m:t>𝜆</m:t>
                          </m:r>
                        </m:sub>
                      </m:sSub>
                      <m:r>
                        <a:rPr lang="es-ES" sz="2800" b="0" i="1" smtClean="0">
                          <a:solidFill>
                            <a:schemeClr val="tx1"/>
                          </a:solidFill>
                          <a:latin typeface="Cambria Math" panose="02040503050406030204" pitchFamily="18" charset="0"/>
                        </a:rPr>
                        <m:t>=</m:t>
                      </m:r>
                      <m:f>
                        <m:fPr>
                          <m:ctrlPr>
                            <a:rPr lang="es-ES" sz="2800" i="1">
                              <a:solidFill>
                                <a:schemeClr val="tx1"/>
                              </a:solidFill>
                              <a:latin typeface="Cambria Math" panose="02040503050406030204" pitchFamily="18" charset="0"/>
                            </a:rPr>
                          </m:ctrlPr>
                        </m:fPr>
                        <m:num>
                          <m:r>
                            <a:rPr lang="es-ES" sz="2800" i="1">
                              <a:solidFill>
                                <a:schemeClr val="tx1"/>
                              </a:solidFill>
                              <a:latin typeface="Cambria Math" panose="02040503050406030204" pitchFamily="18" charset="0"/>
                            </a:rPr>
                            <m:t>1</m:t>
                          </m:r>
                        </m:num>
                        <m:den>
                          <m:r>
                            <a:rPr lang="es-ES" sz="2800" i="1">
                              <a:solidFill>
                                <a:schemeClr val="tx1"/>
                              </a:solidFill>
                              <a:latin typeface="Cambria Math" panose="02040503050406030204" pitchFamily="18" charset="0"/>
                            </a:rPr>
                            <m:t>2</m:t>
                          </m:r>
                        </m:den>
                      </m:f>
                      <m:r>
                        <a:rPr lang="es-ES" sz="2800" i="1">
                          <a:solidFill>
                            <a:schemeClr val="tx1"/>
                          </a:solidFill>
                          <a:latin typeface="Cambria Math" panose="02040503050406030204" pitchFamily="18" charset="0"/>
                          <a:ea typeface="Cambria Math" panose="02040503050406030204" pitchFamily="18" charset="0"/>
                        </a:rPr>
                        <m:t>𝜇</m:t>
                      </m:r>
                      <m:sSup>
                        <m:sSupPr>
                          <m:ctrlPr>
                            <a:rPr lang="es-ES" sz="2800" i="1" smtClean="0">
                              <a:solidFill>
                                <a:schemeClr val="tx1"/>
                              </a:solidFill>
                              <a:latin typeface="Cambria Math" panose="02040503050406030204" pitchFamily="18" charset="0"/>
                              <a:ea typeface="Cambria Math" panose="02040503050406030204" pitchFamily="18" charset="0"/>
                            </a:rPr>
                          </m:ctrlPr>
                        </m:sSupPr>
                        <m:e>
                          <m:r>
                            <a:rPr lang="es-ES" sz="2800" i="1" smtClean="0">
                              <a:solidFill>
                                <a:schemeClr val="tx1"/>
                              </a:solidFill>
                              <a:latin typeface="Cambria Math" panose="02040503050406030204" pitchFamily="18" charset="0"/>
                              <a:ea typeface="Cambria Math" panose="02040503050406030204" pitchFamily="18" charset="0"/>
                            </a:rPr>
                            <m:t>𝜔</m:t>
                          </m:r>
                        </m:e>
                        <m:sup>
                          <m:r>
                            <a:rPr lang="es-ES" sz="2800" b="0" i="1" smtClean="0">
                              <a:solidFill>
                                <a:schemeClr val="tx1"/>
                              </a:solidFill>
                              <a:latin typeface="Cambria Math" panose="02040503050406030204" pitchFamily="18" charset="0"/>
                              <a:ea typeface="Cambria Math" panose="02040503050406030204" pitchFamily="18" charset="0"/>
                            </a:rPr>
                            <m:t>2</m:t>
                          </m:r>
                        </m:sup>
                      </m:sSup>
                      <m:sSup>
                        <m:sSupPr>
                          <m:ctrlPr>
                            <a:rPr lang="es-ES" sz="2800" i="1" smtClean="0">
                              <a:solidFill>
                                <a:schemeClr val="tx1"/>
                              </a:solidFill>
                              <a:latin typeface="Cambria Math" panose="02040503050406030204" pitchFamily="18" charset="0"/>
                              <a:ea typeface="Cambria Math" panose="02040503050406030204" pitchFamily="18" charset="0"/>
                            </a:rPr>
                          </m:ctrlPr>
                        </m:sSupPr>
                        <m:e>
                          <m:r>
                            <a:rPr lang="es-ES" sz="2800" b="0" i="1" smtClean="0">
                              <a:solidFill>
                                <a:schemeClr val="tx1"/>
                              </a:solidFill>
                              <a:latin typeface="Cambria Math" panose="02040503050406030204" pitchFamily="18" charset="0"/>
                              <a:ea typeface="Cambria Math" panose="02040503050406030204" pitchFamily="18" charset="0"/>
                            </a:rPr>
                            <m:t>𝐴</m:t>
                          </m:r>
                        </m:e>
                        <m:sup>
                          <m:r>
                            <a:rPr lang="es-ES" sz="2800" b="0" i="1" smtClean="0">
                              <a:solidFill>
                                <a:schemeClr val="tx1"/>
                              </a:solidFill>
                              <a:latin typeface="Cambria Math" panose="02040503050406030204" pitchFamily="18" charset="0"/>
                              <a:ea typeface="Cambria Math" panose="02040503050406030204" pitchFamily="18" charset="0"/>
                            </a:rPr>
                            <m:t>2</m:t>
                          </m:r>
                        </m:sup>
                      </m:sSup>
                      <m:sSubSup>
                        <m:sSubSupPr>
                          <m:ctrlPr>
                            <a:rPr lang="es-ES" sz="2800" i="1" smtClean="0">
                              <a:solidFill>
                                <a:schemeClr val="tx1"/>
                              </a:solidFill>
                              <a:latin typeface="Cambria Math" panose="02040503050406030204" pitchFamily="18" charset="0"/>
                              <a:ea typeface="Cambria Math" panose="02040503050406030204" pitchFamily="18" charset="0"/>
                            </a:rPr>
                          </m:ctrlPr>
                        </m:sSubSupPr>
                        <m:e>
                          <m:d>
                            <m:dPr>
                              <m:begChr m:val=""/>
                              <m:endChr m:val="|"/>
                              <m:ctrlPr>
                                <a:rPr lang="es-ES" sz="2800" i="1" smtClean="0">
                                  <a:solidFill>
                                    <a:schemeClr val="tx1"/>
                                  </a:solidFill>
                                  <a:latin typeface="Cambria Math" panose="02040503050406030204" pitchFamily="18" charset="0"/>
                                  <a:ea typeface="Cambria Math" panose="02040503050406030204" pitchFamily="18" charset="0"/>
                                </a:rPr>
                              </m:ctrlPr>
                            </m:dPr>
                            <m:e>
                              <m:d>
                                <m:dPr>
                                  <m:begChr m:val="["/>
                                  <m:endChr m:val="]"/>
                                  <m:ctrlPr>
                                    <a:rPr lang="es-ES" sz="2800" i="1">
                                      <a:solidFill>
                                        <a:schemeClr val="tx1"/>
                                      </a:solidFill>
                                      <a:latin typeface="Cambria Math" panose="02040503050406030204" pitchFamily="18" charset="0"/>
                                      <a:ea typeface="Cambria Math" panose="02040503050406030204" pitchFamily="18" charset="0"/>
                                    </a:rPr>
                                  </m:ctrlPr>
                                </m:dPr>
                                <m:e>
                                  <m:f>
                                    <m:fPr>
                                      <m:ctrlPr>
                                        <a:rPr lang="es-ES" sz="2800" i="1">
                                          <a:solidFill>
                                            <a:schemeClr val="tx1"/>
                                          </a:solidFill>
                                          <a:latin typeface="Cambria Math" panose="02040503050406030204" pitchFamily="18" charset="0"/>
                                          <a:ea typeface="Cambria Math" panose="02040503050406030204" pitchFamily="18" charset="0"/>
                                        </a:rPr>
                                      </m:ctrlPr>
                                    </m:fPr>
                                    <m:num>
                                      <m:r>
                                        <a:rPr lang="es-ES" sz="2800" i="1">
                                          <a:solidFill>
                                            <a:schemeClr val="tx1"/>
                                          </a:solidFill>
                                          <a:latin typeface="Cambria Math" panose="02040503050406030204" pitchFamily="18" charset="0"/>
                                          <a:ea typeface="Cambria Math" panose="02040503050406030204" pitchFamily="18" charset="0"/>
                                        </a:rPr>
                                        <m:t>1</m:t>
                                      </m:r>
                                    </m:num>
                                    <m:den>
                                      <m:r>
                                        <a:rPr lang="es-ES" sz="2800" i="1">
                                          <a:solidFill>
                                            <a:schemeClr val="tx1"/>
                                          </a:solidFill>
                                          <a:latin typeface="Cambria Math" panose="02040503050406030204" pitchFamily="18" charset="0"/>
                                          <a:ea typeface="Cambria Math" panose="02040503050406030204" pitchFamily="18" charset="0"/>
                                        </a:rPr>
                                        <m:t>2</m:t>
                                      </m:r>
                                    </m:den>
                                  </m:f>
                                  <m:r>
                                    <a:rPr lang="es-ES" sz="2800" i="1">
                                      <a:solidFill>
                                        <a:schemeClr val="tx1"/>
                                      </a:solidFill>
                                      <a:latin typeface="Cambria Math" panose="02040503050406030204" pitchFamily="18" charset="0"/>
                                      <a:ea typeface="Cambria Math" panose="02040503050406030204" pitchFamily="18" charset="0"/>
                                    </a:rPr>
                                    <m:t>𝑥</m:t>
                                  </m:r>
                                  <m:r>
                                    <a:rPr lang="es-ES" sz="2800" i="1">
                                      <a:solidFill>
                                        <a:schemeClr val="tx1"/>
                                      </a:solidFill>
                                      <a:latin typeface="Cambria Math" panose="02040503050406030204" pitchFamily="18" charset="0"/>
                                      <a:ea typeface="Cambria Math" panose="02040503050406030204" pitchFamily="18" charset="0"/>
                                    </a:rPr>
                                    <m:t>+</m:t>
                                  </m:r>
                                  <m:f>
                                    <m:fPr>
                                      <m:ctrlPr>
                                        <a:rPr lang="es-ES" sz="2800" i="1">
                                          <a:solidFill>
                                            <a:schemeClr val="tx1"/>
                                          </a:solidFill>
                                          <a:latin typeface="Cambria Math" panose="02040503050406030204" pitchFamily="18" charset="0"/>
                                          <a:ea typeface="Cambria Math" panose="02040503050406030204" pitchFamily="18" charset="0"/>
                                        </a:rPr>
                                      </m:ctrlPr>
                                    </m:fPr>
                                    <m:num>
                                      <m:r>
                                        <a:rPr lang="es-ES" sz="2800" i="1">
                                          <a:solidFill>
                                            <a:schemeClr val="tx1"/>
                                          </a:solidFill>
                                          <a:latin typeface="Cambria Math" panose="02040503050406030204" pitchFamily="18" charset="0"/>
                                          <a:ea typeface="Cambria Math" panose="02040503050406030204" pitchFamily="18" charset="0"/>
                                        </a:rPr>
                                        <m:t>1</m:t>
                                      </m:r>
                                    </m:num>
                                    <m:den>
                                      <m:r>
                                        <a:rPr lang="es-ES" sz="2800" i="1">
                                          <a:solidFill>
                                            <a:schemeClr val="tx1"/>
                                          </a:solidFill>
                                          <a:latin typeface="Cambria Math" panose="02040503050406030204" pitchFamily="18" charset="0"/>
                                          <a:ea typeface="Cambria Math" panose="02040503050406030204" pitchFamily="18" charset="0"/>
                                        </a:rPr>
                                        <m:t>4</m:t>
                                      </m:r>
                                      <m:r>
                                        <a:rPr lang="es-ES" sz="2800" i="1">
                                          <a:solidFill>
                                            <a:schemeClr val="tx1"/>
                                          </a:solidFill>
                                          <a:latin typeface="Cambria Math" panose="02040503050406030204" pitchFamily="18" charset="0"/>
                                          <a:ea typeface="Cambria Math" panose="02040503050406030204" pitchFamily="18" charset="0"/>
                                        </a:rPr>
                                        <m:t>𝑘</m:t>
                                      </m:r>
                                    </m:den>
                                  </m:f>
                                  <m:r>
                                    <a:rPr lang="es-ES" sz="2800" i="1">
                                      <a:solidFill>
                                        <a:schemeClr val="tx1"/>
                                      </a:solidFill>
                                      <a:latin typeface="Cambria Math" panose="02040503050406030204" pitchFamily="18" charset="0"/>
                                      <a:ea typeface="Cambria Math" panose="02040503050406030204" pitchFamily="18" charset="0"/>
                                    </a:rPr>
                                    <m:t>𝑠𝑒𝑛</m:t>
                                  </m:r>
                                  <m:r>
                                    <a:rPr lang="es-ES" sz="2800" i="1">
                                      <a:solidFill>
                                        <a:schemeClr val="tx1"/>
                                      </a:solidFill>
                                      <a:latin typeface="Cambria Math" panose="02040503050406030204" pitchFamily="18" charset="0"/>
                                      <a:ea typeface="Cambria Math" panose="02040503050406030204" pitchFamily="18" charset="0"/>
                                    </a:rPr>
                                    <m:t> (2</m:t>
                                  </m:r>
                                  <m:r>
                                    <a:rPr lang="es-ES" sz="2800" i="1">
                                      <a:solidFill>
                                        <a:schemeClr val="tx1"/>
                                      </a:solidFill>
                                      <a:latin typeface="Cambria Math" panose="02040503050406030204" pitchFamily="18" charset="0"/>
                                      <a:ea typeface="Cambria Math" panose="02040503050406030204" pitchFamily="18" charset="0"/>
                                    </a:rPr>
                                    <m:t>𝑘𝑥</m:t>
                                  </m:r>
                                  <m:r>
                                    <a:rPr lang="es-ES" sz="2800" i="1">
                                      <a:solidFill>
                                        <a:schemeClr val="tx1"/>
                                      </a:solidFill>
                                      <a:latin typeface="Cambria Math" panose="02040503050406030204" pitchFamily="18" charset="0"/>
                                      <a:ea typeface="Cambria Math" panose="02040503050406030204" pitchFamily="18" charset="0"/>
                                    </a:rPr>
                                    <m:t>)</m:t>
                                  </m:r>
                                </m:e>
                              </m:d>
                            </m:e>
                          </m:d>
                        </m:e>
                        <m:sub>
                          <m:r>
                            <a:rPr lang="es-ES" sz="2800" b="0" i="1" smtClean="0">
                              <a:solidFill>
                                <a:schemeClr val="tx1"/>
                              </a:solidFill>
                              <a:latin typeface="Cambria Math" panose="02040503050406030204" pitchFamily="18" charset="0"/>
                              <a:ea typeface="Cambria Math" panose="02040503050406030204" pitchFamily="18" charset="0"/>
                            </a:rPr>
                            <m:t>0</m:t>
                          </m:r>
                        </m:sub>
                        <m:sup>
                          <m:r>
                            <a:rPr lang="es-ES" sz="2800" i="1" smtClean="0">
                              <a:solidFill>
                                <a:schemeClr val="tx1"/>
                              </a:solidFill>
                              <a:latin typeface="Cambria Math" panose="02040503050406030204" pitchFamily="18" charset="0"/>
                              <a:ea typeface="Cambria Math" panose="02040503050406030204" pitchFamily="18" charset="0"/>
                            </a:rPr>
                            <m:t>𝜆</m:t>
                          </m:r>
                        </m:sup>
                      </m:sSubSup>
                      <m:r>
                        <a:rPr lang="es-ES" sz="2800" b="0" i="1" smtClean="0">
                          <a:solidFill>
                            <a:schemeClr val="tx1"/>
                          </a:solidFill>
                          <a:latin typeface="Cambria Math" panose="02040503050406030204" pitchFamily="18" charset="0"/>
                          <a:ea typeface="Cambria Math" panose="02040503050406030204" pitchFamily="18" charset="0"/>
                        </a:rPr>
                        <m:t>=</m:t>
                      </m:r>
                      <m:f>
                        <m:fPr>
                          <m:ctrlPr>
                            <a:rPr lang="es-ES" sz="2800" i="1">
                              <a:solidFill>
                                <a:schemeClr val="tx1"/>
                              </a:solidFill>
                              <a:latin typeface="Cambria Math" panose="02040503050406030204" pitchFamily="18" charset="0"/>
                            </a:rPr>
                          </m:ctrlPr>
                        </m:fPr>
                        <m:num>
                          <m:r>
                            <a:rPr lang="es-ES" sz="2800" i="1">
                              <a:solidFill>
                                <a:schemeClr val="tx1"/>
                              </a:solidFill>
                              <a:latin typeface="Cambria Math" panose="02040503050406030204" pitchFamily="18" charset="0"/>
                            </a:rPr>
                            <m:t>1</m:t>
                          </m:r>
                        </m:num>
                        <m:den>
                          <m:r>
                            <a:rPr lang="es-ES" sz="2800" i="1">
                              <a:solidFill>
                                <a:schemeClr val="tx1"/>
                              </a:solidFill>
                              <a:latin typeface="Cambria Math" panose="02040503050406030204" pitchFamily="18" charset="0"/>
                            </a:rPr>
                            <m:t>2</m:t>
                          </m:r>
                        </m:den>
                      </m:f>
                      <m:r>
                        <a:rPr lang="es-ES" sz="2800" i="1">
                          <a:solidFill>
                            <a:schemeClr val="tx1"/>
                          </a:solidFill>
                          <a:latin typeface="Cambria Math" panose="02040503050406030204" pitchFamily="18" charset="0"/>
                          <a:ea typeface="Cambria Math" panose="02040503050406030204" pitchFamily="18" charset="0"/>
                        </a:rPr>
                        <m:t>𝜇</m:t>
                      </m:r>
                      <m:sSup>
                        <m:sSupPr>
                          <m:ctrlPr>
                            <a:rPr lang="es-ES" sz="2800" i="1">
                              <a:solidFill>
                                <a:schemeClr val="tx1"/>
                              </a:solidFill>
                              <a:latin typeface="Cambria Math" panose="02040503050406030204" pitchFamily="18" charset="0"/>
                              <a:ea typeface="Cambria Math" panose="02040503050406030204" pitchFamily="18" charset="0"/>
                            </a:rPr>
                          </m:ctrlPr>
                        </m:sSupPr>
                        <m:e>
                          <m:r>
                            <a:rPr lang="es-ES" sz="2800" i="1">
                              <a:solidFill>
                                <a:schemeClr val="tx1"/>
                              </a:solidFill>
                              <a:latin typeface="Cambria Math" panose="02040503050406030204" pitchFamily="18" charset="0"/>
                              <a:ea typeface="Cambria Math" panose="02040503050406030204" pitchFamily="18" charset="0"/>
                            </a:rPr>
                            <m:t>𝜔</m:t>
                          </m:r>
                        </m:e>
                        <m:sup>
                          <m:r>
                            <a:rPr lang="es-ES" sz="2800" i="1">
                              <a:solidFill>
                                <a:schemeClr val="tx1"/>
                              </a:solidFill>
                              <a:latin typeface="Cambria Math" panose="02040503050406030204" pitchFamily="18" charset="0"/>
                              <a:ea typeface="Cambria Math" panose="02040503050406030204" pitchFamily="18" charset="0"/>
                            </a:rPr>
                            <m:t>2</m:t>
                          </m:r>
                        </m:sup>
                      </m:sSup>
                      <m:sSup>
                        <m:sSupPr>
                          <m:ctrlPr>
                            <a:rPr lang="es-ES" sz="2800" i="1">
                              <a:solidFill>
                                <a:schemeClr val="tx1"/>
                              </a:solidFill>
                              <a:latin typeface="Cambria Math" panose="02040503050406030204" pitchFamily="18" charset="0"/>
                              <a:ea typeface="Cambria Math" panose="02040503050406030204" pitchFamily="18" charset="0"/>
                            </a:rPr>
                          </m:ctrlPr>
                        </m:sSupPr>
                        <m:e>
                          <m:r>
                            <a:rPr lang="es-ES" sz="2800" i="1">
                              <a:solidFill>
                                <a:schemeClr val="tx1"/>
                              </a:solidFill>
                              <a:latin typeface="Cambria Math" panose="02040503050406030204" pitchFamily="18" charset="0"/>
                              <a:ea typeface="Cambria Math" panose="02040503050406030204" pitchFamily="18" charset="0"/>
                            </a:rPr>
                            <m:t>𝐴</m:t>
                          </m:r>
                        </m:e>
                        <m:sup>
                          <m:r>
                            <a:rPr lang="es-ES" sz="2800" i="1">
                              <a:solidFill>
                                <a:schemeClr val="tx1"/>
                              </a:solidFill>
                              <a:latin typeface="Cambria Math" panose="02040503050406030204" pitchFamily="18" charset="0"/>
                              <a:ea typeface="Cambria Math" panose="02040503050406030204" pitchFamily="18" charset="0"/>
                            </a:rPr>
                            <m:t>2</m:t>
                          </m:r>
                        </m:sup>
                      </m:sSup>
                      <m:d>
                        <m:dPr>
                          <m:begChr m:val="["/>
                          <m:endChr m:val="]"/>
                          <m:ctrlPr>
                            <a:rPr lang="es-ES" sz="2800" i="1" smtClean="0">
                              <a:solidFill>
                                <a:schemeClr val="tx1"/>
                              </a:solidFill>
                              <a:latin typeface="Cambria Math" panose="02040503050406030204" pitchFamily="18" charset="0"/>
                              <a:ea typeface="Cambria Math" panose="02040503050406030204" pitchFamily="18" charset="0"/>
                            </a:rPr>
                          </m:ctrlPr>
                        </m:dPr>
                        <m:e>
                          <m:f>
                            <m:fPr>
                              <m:ctrlPr>
                                <a:rPr lang="es-ES" sz="2800" i="1" smtClean="0">
                                  <a:solidFill>
                                    <a:schemeClr val="tx1"/>
                                  </a:solidFill>
                                  <a:latin typeface="Cambria Math" panose="02040503050406030204" pitchFamily="18" charset="0"/>
                                  <a:ea typeface="Cambria Math" panose="02040503050406030204" pitchFamily="18" charset="0"/>
                                </a:rPr>
                              </m:ctrlPr>
                            </m:fPr>
                            <m:num>
                              <m:r>
                                <a:rPr lang="es-ES" sz="2800" b="0" i="1" smtClean="0">
                                  <a:solidFill>
                                    <a:schemeClr val="tx1"/>
                                  </a:solidFill>
                                  <a:latin typeface="Cambria Math" panose="02040503050406030204" pitchFamily="18" charset="0"/>
                                  <a:ea typeface="Cambria Math" panose="02040503050406030204" pitchFamily="18" charset="0"/>
                                </a:rPr>
                                <m:t>1</m:t>
                              </m:r>
                            </m:num>
                            <m:den>
                              <m:r>
                                <a:rPr lang="es-ES" sz="2800" b="0" i="1" smtClean="0">
                                  <a:solidFill>
                                    <a:schemeClr val="tx1"/>
                                  </a:solidFill>
                                  <a:latin typeface="Cambria Math" panose="02040503050406030204" pitchFamily="18" charset="0"/>
                                  <a:ea typeface="Cambria Math" panose="02040503050406030204" pitchFamily="18" charset="0"/>
                                </a:rPr>
                                <m:t>2</m:t>
                              </m:r>
                            </m:den>
                          </m:f>
                          <m:r>
                            <a:rPr lang="es-ES" sz="2800" i="1" smtClean="0">
                              <a:solidFill>
                                <a:schemeClr val="tx1"/>
                              </a:solidFill>
                              <a:latin typeface="Cambria Math" panose="02040503050406030204" pitchFamily="18" charset="0"/>
                              <a:ea typeface="Cambria Math" panose="02040503050406030204" pitchFamily="18" charset="0"/>
                            </a:rPr>
                            <m:t>𝜆</m:t>
                          </m:r>
                        </m:e>
                      </m:d>
                    </m:oMath>
                  </m:oMathPara>
                </a14:m>
                <a:endParaRPr lang="en-US" sz="2800" dirty="0">
                  <a:solidFill>
                    <a:schemeClr val="tx1"/>
                  </a:solidFill>
                </a:endParaRPr>
              </a:p>
            </p:txBody>
          </p:sp>
        </mc:Choice>
        <mc:Fallback>
          <p:sp>
            <p:nvSpPr>
              <p:cNvPr id="9" name="Rectángulo 8"/>
              <p:cNvSpPr>
                <a:spLocks noRot="1" noChangeAspect="1" noMove="1" noResize="1" noEditPoints="1" noAdjustHandles="1" noChangeArrowheads="1" noChangeShapeType="1" noTextEdit="1"/>
              </p:cNvSpPr>
              <p:nvPr/>
            </p:nvSpPr>
            <p:spPr>
              <a:xfrm>
                <a:off x="49458" y="3750145"/>
                <a:ext cx="9073079" cy="1216359"/>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7140175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6"/>
          <p:cNvGraphicFramePr>
            <a:graphicFrameLocks noChangeAspect="1"/>
          </p:cNvGraphicFramePr>
          <p:nvPr>
            <p:extLst>
              <p:ext uri="{D42A27DB-BD31-4B8C-83A1-F6EECF244321}">
                <p14:modId xmlns:p14="http://schemas.microsoft.com/office/powerpoint/2010/main" val="649863742"/>
              </p:ext>
            </p:extLst>
          </p:nvPr>
        </p:nvGraphicFramePr>
        <p:xfrm>
          <a:off x="1963991" y="836712"/>
          <a:ext cx="5250909" cy="1467912"/>
        </p:xfrm>
        <a:graphic>
          <a:graphicData uri="http://schemas.openxmlformats.org/presentationml/2006/ole">
            <mc:AlternateContent xmlns:mc="http://schemas.openxmlformats.org/markup-compatibility/2006">
              <mc:Choice xmlns:v="urn:schemas-microsoft-com:vml" Requires="v">
                <p:oleObj spid="_x0000_s129066" name="Ecuación" r:id="rId3" imgW="1650960" imgH="393480" progId="Equation.3">
                  <p:embed/>
                </p:oleObj>
              </mc:Choice>
              <mc:Fallback>
                <p:oleObj name="Ecuación" r:id="rId3" imgW="1650960" imgH="393480" progId="Equation.3">
                  <p:embed/>
                  <p:pic>
                    <p:nvPicPr>
                      <p:cNvPr id="68615"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3991" y="836712"/>
                        <a:ext cx="5250909" cy="1467912"/>
                      </a:xfrm>
                      <a:prstGeom prst="rect">
                        <a:avLst/>
                      </a:prstGeom>
                      <a:noFill/>
                      <a:ln>
                        <a:noFill/>
                      </a:ln>
                      <a:extLst/>
                    </p:spPr>
                  </p:pic>
                </p:oleObj>
              </mc:Fallback>
            </mc:AlternateContent>
          </a:graphicData>
        </a:graphic>
      </p:graphicFrame>
      <p:sp>
        <p:nvSpPr>
          <p:cNvPr id="3" name="Text Box 5"/>
          <p:cNvSpPr txBox="1">
            <a:spLocks noChangeArrowheads="1"/>
          </p:cNvSpPr>
          <p:nvPr/>
        </p:nvSpPr>
        <p:spPr bwMode="auto">
          <a:xfrm>
            <a:off x="34893" y="0"/>
            <a:ext cx="9109107"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1500"/>
              </a:spcBef>
              <a:buClrTx/>
              <a:buFontTx/>
              <a:buNone/>
            </a:pPr>
            <a:r>
              <a:rPr lang="es-MX" altLang="pt-BR" dirty="0" smtClean="0">
                <a:solidFill>
                  <a:srgbClr val="000000"/>
                </a:solidFill>
                <a:latin typeface="Arial" panose="020B0604020202020204" pitchFamily="34" charset="0"/>
                <a:cs typeface="Arial" panose="020B0604020202020204" pitchFamily="34" charset="0"/>
              </a:rPr>
              <a:t>Así, la </a:t>
            </a:r>
            <a:r>
              <a:rPr lang="es-MX" altLang="pt-BR" b="1" dirty="0">
                <a:solidFill>
                  <a:srgbClr val="000000"/>
                </a:solidFill>
                <a:latin typeface="Arial" panose="020B0604020202020204" pitchFamily="34" charset="0"/>
                <a:cs typeface="Arial" panose="020B0604020202020204" pitchFamily="34" charset="0"/>
              </a:rPr>
              <a:t>Energía Total </a:t>
            </a:r>
            <a:r>
              <a:rPr lang="es-MX" altLang="pt-BR" dirty="0">
                <a:solidFill>
                  <a:srgbClr val="000000"/>
                </a:solidFill>
                <a:latin typeface="Arial" panose="020B0604020202020204" pitchFamily="34" charset="0"/>
                <a:cs typeface="Arial" panose="020B0604020202020204" pitchFamily="34" charset="0"/>
              </a:rPr>
              <a:t>es:</a:t>
            </a:r>
          </a:p>
        </p:txBody>
      </p:sp>
    </p:spTree>
    <p:extLst>
      <p:ext uri="{BB962C8B-B14F-4D97-AF65-F5344CB8AC3E}">
        <p14:creationId xmlns:p14="http://schemas.microsoft.com/office/powerpoint/2010/main" val="40524034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6" name="Text Box 7"/>
          <p:cNvSpPr txBox="1">
            <a:spLocks noChangeArrowheads="1"/>
          </p:cNvSpPr>
          <p:nvPr/>
        </p:nvSpPr>
        <p:spPr bwMode="auto">
          <a:xfrm>
            <a:off x="34783" y="0"/>
            <a:ext cx="8764588"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1500"/>
              </a:spcBef>
              <a:buClrTx/>
              <a:buFontTx/>
              <a:buNone/>
            </a:pPr>
            <a:r>
              <a:rPr lang="es-MX" altLang="pt-BR" dirty="0">
                <a:solidFill>
                  <a:srgbClr val="000000"/>
                </a:solidFill>
                <a:latin typeface="Arial" panose="020B0604020202020204" pitchFamily="34" charset="0"/>
                <a:cs typeface="Arial" panose="020B0604020202020204" pitchFamily="34" charset="0"/>
              </a:rPr>
              <a:t>La Potencia es:</a:t>
            </a:r>
          </a:p>
        </p:txBody>
      </p:sp>
      <p:graphicFrame>
        <p:nvGraphicFramePr>
          <p:cNvPr id="68617" name="Object 8"/>
          <p:cNvGraphicFramePr>
            <a:graphicFrameLocks noChangeAspect="1"/>
          </p:cNvGraphicFramePr>
          <p:nvPr>
            <p:extLst>
              <p:ext uri="{D42A27DB-BD31-4B8C-83A1-F6EECF244321}">
                <p14:modId xmlns:p14="http://schemas.microsoft.com/office/powerpoint/2010/main" val="305197113"/>
              </p:ext>
            </p:extLst>
          </p:nvPr>
        </p:nvGraphicFramePr>
        <p:xfrm>
          <a:off x="395536" y="836712"/>
          <a:ext cx="8251018" cy="1512168"/>
        </p:xfrm>
        <a:graphic>
          <a:graphicData uri="http://schemas.openxmlformats.org/presentationml/2006/ole">
            <mc:AlternateContent xmlns:mc="http://schemas.openxmlformats.org/markup-compatibility/2006">
              <mc:Choice xmlns:v="urn:schemas-microsoft-com:vml" Requires="v">
                <p:oleObj spid="_x0000_s126042" r:id="rId4" imgW="3170443" imgH="582061" progId="">
                  <p:embed/>
                </p:oleObj>
              </mc:Choice>
              <mc:Fallback>
                <p:oleObj r:id="rId4" imgW="3170443" imgH="582061" progId="">
                  <p:embed/>
                  <p:pic>
                    <p:nvPicPr>
                      <p:cNvPr id="68617"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536" y="836712"/>
                        <a:ext cx="8251018" cy="1512168"/>
                      </a:xfrm>
                      <a:prstGeom prst="rect">
                        <a:avLst/>
                      </a:prstGeom>
                      <a:noFill/>
                      <a:ln>
                        <a:noFill/>
                      </a:ln>
                      <a:effectLst/>
                      <a:extLst/>
                    </p:spPr>
                  </p:pic>
                </p:oleObj>
              </mc:Fallback>
            </mc:AlternateContent>
          </a:graphicData>
        </a:graphic>
      </p:graphicFrame>
      <p:sp>
        <p:nvSpPr>
          <p:cNvPr id="68618" name="Text Box 9"/>
          <p:cNvSpPr txBox="1">
            <a:spLocks noChangeArrowheads="1"/>
          </p:cNvSpPr>
          <p:nvPr/>
        </p:nvSpPr>
        <p:spPr bwMode="auto">
          <a:xfrm>
            <a:off x="0" y="2924944"/>
            <a:ext cx="9144000" cy="1373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1750"/>
              </a:spcBef>
              <a:buClrTx/>
              <a:buFontTx/>
              <a:buNone/>
            </a:pPr>
            <a:r>
              <a:rPr lang="es-MX" altLang="pt-BR" sz="2800" b="1" dirty="0">
                <a:solidFill>
                  <a:srgbClr val="000000"/>
                </a:solidFill>
              </a:rPr>
              <a:t>La rapidez de transferencia de energía de cualquier onda senoidal es proporcional al cuadrado de la frecuencia angular y al cuadrado de la amplitud.</a:t>
            </a:r>
          </a:p>
        </p:txBody>
      </p:sp>
    </p:spTree>
    <p:extLst>
      <p:ext uri="{BB962C8B-B14F-4D97-AF65-F5344CB8AC3E}">
        <p14:creationId xmlns:p14="http://schemas.microsoft.com/office/powerpoint/2010/main" val="109860899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Text Box 2"/>
          <p:cNvSpPr txBox="1">
            <a:spLocks noChangeArrowheads="1"/>
          </p:cNvSpPr>
          <p:nvPr/>
        </p:nvSpPr>
        <p:spPr bwMode="auto">
          <a:xfrm>
            <a:off x="0" y="836613"/>
            <a:ext cx="9144000" cy="21335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1500"/>
              </a:spcBef>
              <a:buClrTx/>
              <a:buFontTx/>
              <a:buNone/>
            </a:pPr>
            <a:r>
              <a:rPr lang="es-MX" altLang="pt-BR" dirty="0">
                <a:solidFill>
                  <a:srgbClr val="000000"/>
                </a:solidFill>
                <a:latin typeface="Arial" panose="020B0604020202020204" pitchFamily="34" charset="0"/>
                <a:cs typeface="Arial" panose="020B0604020202020204" pitchFamily="34" charset="0"/>
              </a:rPr>
              <a:t>La velocidad de ondas mecánicas lineales depende exclusivamente de las propiedades del medio por la cual viaja la onda. </a:t>
            </a:r>
            <a:endParaRPr lang="es-MX" altLang="pt-BR" dirty="0" smtClean="0">
              <a:solidFill>
                <a:srgbClr val="000000"/>
              </a:solidFill>
              <a:latin typeface="Arial" panose="020B0604020202020204" pitchFamily="34" charset="0"/>
              <a:cs typeface="Arial" panose="020B0604020202020204" pitchFamily="34" charset="0"/>
            </a:endParaRPr>
          </a:p>
          <a:p>
            <a:pPr eaLnBrk="1" hangingPunct="1">
              <a:spcBef>
                <a:spcPts val="1500"/>
              </a:spcBef>
              <a:buClrTx/>
              <a:buFontTx/>
              <a:buNone/>
            </a:pPr>
            <a:r>
              <a:rPr lang="es-MX" altLang="pt-BR" dirty="0" smtClean="0">
                <a:solidFill>
                  <a:srgbClr val="000000"/>
                </a:solidFill>
                <a:latin typeface="Arial" panose="020B0604020202020204" pitchFamily="34" charset="0"/>
                <a:cs typeface="Arial" panose="020B0604020202020204" pitchFamily="34" charset="0"/>
              </a:rPr>
              <a:t>Si </a:t>
            </a:r>
            <a:r>
              <a:rPr lang="es-MX" altLang="pt-BR" dirty="0">
                <a:solidFill>
                  <a:srgbClr val="000000"/>
                </a:solidFill>
                <a:latin typeface="Arial" panose="020B0604020202020204" pitchFamily="34" charset="0"/>
                <a:cs typeface="Arial" panose="020B0604020202020204" pitchFamily="34" charset="0"/>
              </a:rPr>
              <a:t>la tensión en la cuerda es </a:t>
            </a:r>
            <a:r>
              <a:rPr lang="es-MX" altLang="pt-BR" b="1" i="1" dirty="0">
                <a:solidFill>
                  <a:srgbClr val="000000"/>
                </a:solidFill>
                <a:latin typeface="Arial" panose="020B0604020202020204" pitchFamily="34" charset="0"/>
                <a:cs typeface="Arial" panose="020B0604020202020204" pitchFamily="34" charset="0"/>
              </a:rPr>
              <a:t>F</a:t>
            </a:r>
            <a:r>
              <a:rPr lang="es-MX" altLang="pt-BR" dirty="0">
                <a:solidFill>
                  <a:srgbClr val="000000"/>
                </a:solidFill>
                <a:latin typeface="Arial" panose="020B0604020202020204" pitchFamily="34" charset="0"/>
                <a:cs typeface="Arial" panose="020B0604020202020204" pitchFamily="34" charset="0"/>
              </a:rPr>
              <a:t> y su masa por unidad de longitud es </a:t>
            </a:r>
            <a:r>
              <a:rPr lang="el-GR" altLang="pt-BR" dirty="0" smtClean="0">
                <a:solidFill>
                  <a:srgbClr val="000000"/>
                </a:solidFill>
                <a:latin typeface="Arial" panose="020B0604020202020204" pitchFamily="34" charset="0"/>
                <a:cs typeface="Arial" panose="020B0604020202020204" pitchFamily="34" charset="0"/>
              </a:rPr>
              <a:t>μ</a:t>
            </a:r>
            <a:r>
              <a:rPr lang="es-MX" altLang="pt-BR" dirty="0" smtClean="0">
                <a:solidFill>
                  <a:srgbClr val="000000"/>
                </a:solidFill>
                <a:latin typeface="Arial" panose="020B0604020202020204" pitchFamily="34" charset="0"/>
                <a:cs typeface="Arial" panose="020B0604020202020204" pitchFamily="34" charset="0"/>
              </a:rPr>
              <a:t>, </a:t>
            </a:r>
            <a:r>
              <a:rPr lang="es-MX" altLang="pt-BR" dirty="0">
                <a:solidFill>
                  <a:srgbClr val="000000"/>
                </a:solidFill>
                <a:latin typeface="Arial" panose="020B0604020202020204" pitchFamily="34" charset="0"/>
                <a:cs typeface="Arial" panose="020B0604020202020204" pitchFamily="34" charset="0"/>
              </a:rPr>
              <a:t>la velocidad de la onda es:</a:t>
            </a:r>
          </a:p>
        </p:txBody>
      </p:sp>
      <p:sp>
        <p:nvSpPr>
          <p:cNvPr id="5" name="Rectangle 2"/>
          <p:cNvSpPr>
            <a:spLocks noChangeArrowheads="1"/>
          </p:cNvSpPr>
          <p:nvPr/>
        </p:nvSpPr>
        <p:spPr bwMode="auto">
          <a:xfrm>
            <a:off x="0" y="116632"/>
            <a:ext cx="9144000" cy="525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algn="ctr" eaLnBrk="1" hangingPunct="1">
              <a:buClrTx/>
              <a:buFontTx/>
              <a:buNone/>
            </a:pPr>
            <a:r>
              <a:rPr lang="es-ES" altLang="pt-BR" sz="2800" b="1" dirty="0">
                <a:solidFill>
                  <a:srgbClr val="000000"/>
                </a:solidFill>
                <a:latin typeface="Arial" panose="020B0604020202020204" pitchFamily="34" charset="0"/>
                <a:cs typeface="Arial" panose="020B0604020202020204" pitchFamily="34" charset="0"/>
              </a:rPr>
              <a:t>Rapidez de una onda en una cuerda: </a:t>
            </a:r>
            <a:r>
              <a:rPr lang="es-ES" altLang="pt-BR" sz="2800" b="1" dirty="0" smtClean="0">
                <a:solidFill>
                  <a:srgbClr val="000000"/>
                </a:solidFill>
                <a:latin typeface="Arial" panose="020B0604020202020204" pitchFamily="34" charset="0"/>
                <a:cs typeface="Arial" panose="020B0604020202020204" pitchFamily="34" charset="0"/>
              </a:rPr>
              <a:t>1º método</a:t>
            </a:r>
            <a:endParaRPr lang="es-ES" altLang="pt-BR" sz="28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038219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esultado de imagen para imagenes ondas mecanicas"/>
          <p:cNvPicPr>
            <a:picLocks noChangeAspect="1" noChangeArrowheads="1"/>
          </p:cNvPicPr>
          <p:nvPr/>
        </p:nvPicPr>
        <p:blipFill rotWithShape="1">
          <a:blip r:embed="rId2">
            <a:extLst>
              <a:ext uri="{28A0092B-C50C-407E-A947-70E740481C1C}">
                <a14:useLocalDpi xmlns:a14="http://schemas.microsoft.com/office/drawing/2010/main" val="0"/>
              </a:ext>
            </a:extLst>
          </a:blip>
          <a:srcRect l="1915" t="16328" r="1404" b="8127"/>
          <a:stretch/>
        </p:blipFill>
        <p:spPr bwMode="auto">
          <a:xfrm>
            <a:off x="0" y="836712"/>
            <a:ext cx="9144000" cy="602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uadroTexto 1"/>
          <p:cNvSpPr txBox="1"/>
          <p:nvPr/>
        </p:nvSpPr>
        <p:spPr>
          <a:xfrm>
            <a:off x="0" y="5715"/>
            <a:ext cx="9144000" cy="830997"/>
          </a:xfrm>
          <a:prstGeom prst="rect">
            <a:avLst/>
          </a:prstGeom>
          <a:noFill/>
        </p:spPr>
        <p:txBody>
          <a:bodyPr wrap="square" rtlCol="0">
            <a:spAutoFit/>
          </a:bodyPr>
          <a:lstStyle/>
          <a:p>
            <a:pPr algn="ctr"/>
            <a:r>
              <a:rPr lang="es-ES" sz="4800" b="1" dirty="0" smtClean="0">
                <a:solidFill>
                  <a:schemeClr val="tx1"/>
                </a:solidFill>
                <a:latin typeface="Arial" panose="020B0604020202020204" pitchFamily="34" charset="0"/>
                <a:cs typeface="Arial" panose="020B0604020202020204" pitchFamily="34" charset="0"/>
              </a:rPr>
              <a:t>Tipos de Ondas</a:t>
            </a:r>
            <a:endParaRPr lang="en-US" sz="48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898838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81" r="5714" b="41"/>
          <a:stretch/>
        </p:blipFill>
        <p:spPr bwMode="auto">
          <a:xfrm>
            <a:off x="1979712" y="0"/>
            <a:ext cx="5184576" cy="68881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627147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uadroTexto 1"/>
              <p:cNvSpPr txBox="1"/>
              <p:nvPr/>
            </p:nvSpPr>
            <p:spPr>
              <a:xfrm>
                <a:off x="1947724" y="-32851"/>
                <a:ext cx="4957076" cy="553998"/>
              </a:xfrm>
              <a:prstGeom prst="rect">
                <a:avLst/>
              </a:prstGeom>
              <a:noFill/>
            </p:spPr>
            <p:txBody>
              <a:bodyPr wrap="square" lIns="0" tIns="0" rIns="0" bIns="0" rtlCol="0">
                <a:spAutoFit/>
              </a:bodyPr>
              <a:lstStyle/>
              <a:p>
                <a14:m>
                  <m:oMath xmlns:m="http://schemas.openxmlformats.org/officeDocument/2006/math">
                    <m:sSub>
                      <m:sSubPr>
                        <m:ctrlPr>
                          <a:rPr lang="en-US" sz="3600" i="1" smtClean="0">
                            <a:solidFill>
                              <a:schemeClr val="tx1"/>
                            </a:solidFill>
                            <a:latin typeface="Cambria Math" panose="02040503050406030204" pitchFamily="18" charset="0"/>
                          </a:rPr>
                        </m:ctrlPr>
                      </m:sSubPr>
                      <m:e>
                        <m:r>
                          <a:rPr lang="es-ES" sz="3600" b="0" i="1" smtClean="0">
                            <a:solidFill>
                              <a:schemeClr val="tx1"/>
                            </a:solidFill>
                            <a:latin typeface="Cambria Math" panose="02040503050406030204" pitchFamily="18" charset="0"/>
                          </a:rPr>
                          <m:t>𝐹</m:t>
                        </m:r>
                      </m:e>
                      <m:sub>
                        <m:r>
                          <a:rPr lang="es-ES" sz="3600" b="0" i="1" smtClean="0">
                            <a:solidFill>
                              <a:schemeClr val="tx1"/>
                            </a:solidFill>
                            <a:latin typeface="Cambria Math" panose="02040503050406030204" pitchFamily="18" charset="0"/>
                          </a:rPr>
                          <m:t>𝑟</m:t>
                        </m:r>
                      </m:sub>
                    </m:sSub>
                    <m:r>
                      <a:rPr lang="es-ES" sz="3600" b="0" i="1" smtClean="0">
                        <a:solidFill>
                          <a:schemeClr val="tx1"/>
                        </a:solidFill>
                        <a:latin typeface="Cambria Math" panose="02040503050406030204" pitchFamily="18" charset="0"/>
                      </a:rPr>
                      <m:t>=2 </m:t>
                    </m:r>
                    <m:r>
                      <a:rPr lang="es-ES" sz="3600" b="0" i="1" smtClean="0">
                        <a:solidFill>
                          <a:schemeClr val="tx1"/>
                        </a:solidFill>
                        <a:latin typeface="Cambria Math" panose="02040503050406030204" pitchFamily="18" charset="0"/>
                      </a:rPr>
                      <m:t>𝐹</m:t>
                    </m:r>
                    <m:r>
                      <a:rPr lang="es-ES" sz="3600" b="0" i="1" smtClean="0">
                        <a:solidFill>
                          <a:schemeClr val="tx1"/>
                        </a:solidFill>
                        <a:latin typeface="Cambria Math" panose="02040503050406030204" pitchFamily="18" charset="0"/>
                      </a:rPr>
                      <m:t> </m:t>
                    </m:r>
                    <m:r>
                      <a:rPr lang="es-ES" sz="3600" b="0" i="1" smtClean="0">
                        <a:solidFill>
                          <a:schemeClr val="tx1"/>
                        </a:solidFill>
                        <a:latin typeface="Cambria Math" panose="02040503050406030204" pitchFamily="18" charset="0"/>
                      </a:rPr>
                      <m:t>𝑠𝑒𝑛</m:t>
                    </m:r>
                    <m:r>
                      <a:rPr lang="es-ES" sz="3600" b="0" i="1" smtClean="0">
                        <a:solidFill>
                          <a:schemeClr val="tx1"/>
                        </a:solidFill>
                        <a:latin typeface="Cambria Math" panose="02040503050406030204" pitchFamily="18" charset="0"/>
                      </a:rPr>
                      <m:t> </m:t>
                    </m:r>
                    <m:d>
                      <m:dPr>
                        <m:ctrlPr>
                          <a:rPr lang="es-ES" sz="3600" b="0" i="1" smtClean="0">
                            <a:solidFill>
                              <a:schemeClr val="tx1"/>
                            </a:solidFill>
                            <a:latin typeface="Cambria Math" panose="02040503050406030204" pitchFamily="18" charset="0"/>
                            <a:ea typeface="Cambria Math" panose="02040503050406030204" pitchFamily="18" charset="0"/>
                          </a:rPr>
                        </m:ctrlPr>
                      </m:dPr>
                      <m:e>
                        <m:r>
                          <a:rPr lang="es-ES" sz="3600" b="0" i="1" smtClean="0">
                            <a:solidFill>
                              <a:schemeClr val="tx1"/>
                            </a:solidFill>
                            <a:latin typeface="Cambria Math" panose="02040503050406030204" pitchFamily="18" charset="0"/>
                            <a:ea typeface="Cambria Math" panose="02040503050406030204" pitchFamily="18" charset="0"/>
                          </a:rPr>
                          <m:t>𝜃</m:t>
                        </m:r>
                      </m:e>
                    </m:d>
                    <m:r>
                      <a:rPr lang="es-ES" sz="3600" b="0" i="1" smtClean="0">
                        <a:solidFill>
                          <a:schemeClr val="tx1"/>
                        </a:solidFill>
                        <a:latin typeface="Cambria Math" panose="02040503050406030204" pitchFamily="18" charset="0"/>
                        <a:ea typeface="Cambria Math" panose="02040503050406030204" pitchFamily="18" charset="0"/>
                      </a:rPr>
                      <m:t>≈2 </m:t>
                    </m:r>
                    <m:r>
                      <a:rPr lang="es-ES" sz="3600" b="0" i="1" smtClean="0">
                        <a:solidFill>
                          <a:schemeClr val="tx1"/>
                        </a:solidFill>
                        <a:latin typeface="Cambria Math" panose="02040503050406030204" pitchFamily="18" charset="0"/>
                        <a:ea typeface="Cambria Math" panose="02040503050406030204" pitchFamily="18" charset="0"/>
                      </a:rPr>
                      <m:t>𝐹</m:t>
                    </m:r>
                    <m:r>
                      <a:rPr lang="es-ES" sz="3600" b="0" i="1" smtClean="0">
                        <a:solidFill>
                          <a:schemeClr val="tx1"/>
                        </a:solidFill>
                        <a:latin typeface="Cambria Math" panose="02040503050406030204" pitchFamily="18" charset="0"/>
                        <a:ea typeface="Cambria Math" panose="02040503050406030204" pitchFamily="18" charset="0"/>
                      </a:rPr>
                      <m:t> </m:t>
                    </m:r>
                    <m:r>
                      <a:rPr lang="es-ES" sz="3600" b="0" i="1" smtClean="0">
                        <a:solidFill>
                          <a:schemeClr val="tx1"/>
                        </a:solidFill>
                        <a:latin typeface="Cambria Math" panose="02040503050406030204" pitchFamily="18" charset="0"/>
                        <a:ea typeface="Cambria Math" panose="02040503050406030204" pitchFamily="18" charset="0"/>
                      </a:rPr>
                      <m:t>𝜃</m:t>
                    </m:r>
                  </m:oMath>
                </a14:m>
                <a:r>
                  <a:rPr lang="es-ES" sz="3600" dirty="0" smtClean="0">
                    <a:solidFill>
                      <a:schemeClr val="tx1"/>
                    </a:solidFill>
                  </a:rPr>
                  <a:t> </a:t>
                </a:r>
                <a:endParaRPr lang="en-US" sz="3600" dirty="0">
                  <a:solidFill>
                    <a:schemeClr val="tx1"/>
                  </a:solidFill>
                </a:endParaRPr>
              </a:p>
            </p:txBody>
          </p:sp>
        </mc:Choice>
        <mc:Fallback>
          <p:sp>
            <p:nvSpPr>
              <p:cNvPr id="2" name="CuadroTexto 1"/>
              <p:cNvSpPr txBox="1">
                <a:spLocks noRot="1" noChangeAspect="1" noMove="1" noResize="1" noEditPoints="1" noAdjustHandles="1" noChangeArrowheads="1" noChangeShapeType="1" noTextEdit="1"/>
              </p:cNvSpPr>
              <p:nvPr/>
            </p:nvSpPr>
            <p:spPr>
              <a:xfrm>
                <a:off x="1947724" y="-32851"/>
                <a:ext cx="4957076" cy="55399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CuadroTexto 6"/>
              <p:cNvSpPr txBox="1"/>
              <p:nvPr/>
            </p:nvSpPr>
            <p:spPr>
              <a:xfrm>
                <a:off x="0" y="850290"/>
                <a:ext cx="3549031" cy="11079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 sz="3600" b="0" i="1" smtClean="0">
                          <a:solidFill>
                            <a:schemeClr val="tx1"/>
                          </a:solidFill>
                          <a:latin typeface="Cambria Math" panose="02040503050406030204" pitchFamily="18" charset="0"/>
                          <a:ea typeface="Cambria Math" panose="02040503050406030204" pitchFamily="18" charset="0"/>
                        </a:rPr>
                        <m:t>△</m:t>
                      </m:r>
                      <m:r>
                        <a:rPr lang="es-ES" sz="3600" b="0" i="1" smtClean="0">
                          <a:solidFill>
                            <a:schemeClr val="tx1"/>
                          </a:solidFill>
                          <a:latin typeface="Cambria Math" panose="02040503050406030204" pitchFamily="18" charset="0"/>
                          <a:ea typeface="Cambria Math" panose="02040503050406030204" pitchFamily="18" charset="0"/>
                        </a:rPr>
                        <m:t>𝑚</m:t>
                      </m:r>
                      <m:r>
                        <a:rPr lang="es-ES" sz="3600" b="0" i="1" smtClean="0">
                          <a:solidFill>
                            <a:schemeClr val="tx1"/>
                          </a:solidFill>
                          <a:latin typeface="Cambria Math" panose="02040503050406030204" pitchFamily="18" charset="0"/>
                        </a:rPr>
                        <m:t>=</m:t>
                      </m:r>
                      <m:r>
                        <a:rPr lang="es-ES" sz="3600" b="0" i="1" smtClean="0">
                          <a:solidFill>
                            <a:schemeClr val="tx1"/>
                          </a:solidFill>
                          <a:latin typeface="Cambria Math" panose="02040503050406030204" pitchFamily="18" charset="0"/>
                          <a:ea typeface="Cambria Math" panose="02040503050406030204" pitchFamily="18" charset="0"/>
                        </a:rPr>
                        <m:t>𝜇</m:t>
                      </m:r>
                      <m:r>
                        <a:rPr lang="es-ES" sz="3600" b="0" i="1" smtClean="0">
                          <a:solidFill>
                            <a:schemeClr val="tx1"/>
                          </a:solidFill>
                          <a:latin typeface="Cambria Math" panose="02040503050406030204" pitchFamily="18" charset="0"/>
                          <a:ea typeface="Cambria Math" panose="02040503050406030204" pitchFamily="18" charset="0"/>
                        </a:rPr>
                        <m:t> △</m:t>
                      </m:r>
                      <m:r>
                        <a:rPr lang="es-ES" sz="3600" b="0" i="1" smtClean="0">
                          <a:solidFill>
                            <a:schemeClr val="tx1"/>
                          </a:solidFill>
                          <a:latin typeface="Cambria Math" panose="02040503050406030204" pitchFamily="18" charset="0"/>
                          <a:ea typeface="Cambria Math" panose="02040503050406030204" pitchFamily="18" charset="0"/>
                        </a:rPr>
                        <m:t>𝑠</m:t>
                      </m:r>
                    </m:oMath>
                  </m:oMathPara>
                </a14:m>
                <a:endParaRPr lang="es-ES" sz="3600" b="0" i="1" dirty="0" smtClean="0">
                  <a:solidFill>
                    <a:schemeClr val="tx1"/>
                  </a:solidFill>
                  <a:latin typeface="Cambria Math" panose="02040503050406030204" pitchFamily="18" charset="0"/>
                  <a:ea typeface="Cambria Math" panose="02040503050406030204" pitchFamily="18" charset="0"/>
                </a:endParaRPr>
              </a:p>
              <a:p>
                <a:r>
                  <a:rPr lang="es-ES" sz="3600" b="0" dirty="0" smtClean="0">
                    <a:solidFill>
                      <a:schemeClr val="tx1"/>
                    </a:solidFill>
                    <a:ea typeface="Cambria Math" panose="02040503050406030204" pitchFamily="18" charset="0"/>
                  </a:rPr>
                  <a:t>         </a:t>
                </a:r>
                <a14:m>
                  <m:oMath xmlns:m="http://schemas.openxmlformats.org/officeDocument/2006/math">
                    <m:r>
                      <a:rPr lang="es-ES" sz="3600" b="0" i="0" smtClean="0">
                        <a:solidFill>
                          <a:schemeClr val="tx1"/>
                        </a:solidFill>
                        <a:latin typeface="Cambria Math" panose="02040503050406030204" pitchFamily="18" charset="0"/>
                        <a:ea typeface="Cambria Math" panose="02040503050406030204" pitchFamily="18" charset="0"/>
                      </a:rPr>
                      <m:t>     </m:t>
                    </m:r>
                    <m:r>
                      <a:rPr lang="es-ES" sz="3600" b="0" i="1" smtClean="0">
                        <a:solidFill>
                          <a:schemeClr val="tx1"/>
                        </a:solidFill>
                        <a:latin typeface="Cambria Math" panose="02040503050406030204" pitchFamily="18" charset="0"/>
                        <a:ea typeface="Cambria Math" panose="02040503050406030204" pitchFamily="18" charset="0"/>
                      </a:rPr>
                      <m:t>=</m:t>
                    </m:r>
                    <m:r>
                      <a:rPr lang="es-ES" sz="3600" b="0" i="1" smtClean="0">
                        <a:solidFill>
                          <a:schemeClr val="tx1"/>
                        </a:solidFill>
                        <a:latin typeface="Cambria Math" panose="02040503050406030204" pitchFamily="18" charset="0"/>
                        <a:ea typeface="Cambria Math" panose="02040503050406030204" pitchFamily="18" charset="0"/>
                      </a:rPr>
                      <m:t>𝜇</m:t>
                    </m:r>
                    <m:r>
                      <a:rPr lang="es-ES" sz="3600" b="0" i="1" smtClean="0">
                        <a:solidFill>
                          <a:schemeClr val="tx1"/>
                        </a:solidFill>
                        <a:latin typeface="Cambria Math" panose="02040503050406030204" pitchFamily="18" charset="0"/>
                        <a:ea typeface="Cambria Math" panose="02040503050406030204" pitchFamily="18" charset="0"/>
                      </a:rPr>
                      <m:t> </m:t>
                    </m:r>
                    <m:r>
                      <a:rPr lang="es-ES" sz="3600" b="0" i="1" smtClean="0">
                        <a:solidFill>
                          <a:schemeClr val="tx1"/>
                        </a:solidFill>
                        <a:latin typeface="Cambria Math" panose="02040503050406030204" pitchFamily="18" charset="0"/>
                        <a:ea typeface="Cambria Math" panose="02040503050406030204" pitchFamily="18" charset="0"/>
                      </a:rPr>
                      <m:t>𝑅</m:t>
                    </m:r>
                    <m:r>
                      <a:rPr lang="es-ES" sz="3600" b="0" i="1" smtClean="0">
                        <a:solidFill>
                          <a:schemeClr val="tx1"/>
                        </a:solidFill>
                        <a:latin typeface="Cambria Math" panose="02040503050406030204" pitchFamily="18" charset="0"/>
                        <a:ea typeface="Cambria Math" panose="02040503050406030204" pitchFamily="18" charset="0"/>
                      </a:rPr>
                      <m:t> 2 </m:t>
                    </m:r>
                    <m:r>
                      <a:rPr lang="es-ES" sz="3600" b="0" i="1" smtClean="0">
                        <a:solidFill>
                          <a:schemeClr val="tx1"/>
                        </a:solidFill>
                        <a:latin typeface="Cambria Math" panose="02040503050406030204" pitchFamily="18" charset="0"/>
                        <a:ea typeface="Cambria Math" panose="02040503050406030204" pitchFamily="18" charset="0"/>
                      </a:rPr>
                      <m:t>𝜃</m:t>
                    </m:r>
                  </m:oMath>
                </a14:m>
                <a:r>
                  <a:rPr lang="es-ES" sz="3600" dirty="0" smtClean="0">
                    <a:solidFill>
                      <a:schemeClr val="tx1"/>
                    </a:solidFill>
                  </a:rPr>
                  <a:t>  </a:t>
                </a:r>
                <a:endParaRPr lang="en-US" sz="3600" dirty="0">
                  <a:solidFill>
                    <a:schemeClr val="tx1"/>
                  </a:solidFill>
                </a:endParaRPr>
              </a:p>
            </p:txBody>
          </p:sp>
        </mc:Choice>
        <mc:Fallback>
          <p:sp>
            <p:nvSpPr>
              <p:cNvPr id="7" name="CuadroTexto 6"/>
              <p:cNvSpPr txBox="1">
                <a:spLocks noRot="1" noChangeAspect="1" noMove="1" noResize="1" noEditPoints="1" noAdjustHandles="1" noChangeArrowheads="1" noChangeShapeType="1" noTextEdit="1"/>
              </p:cNvSpPr>
              <p:nvPr/>
            </p:nvSpPr>
            <p:spPr>
              <a:xfrm>
                <a:off x="0" y="850290"/>
                <a:ext cx="3549031" cy="11079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CuadroTexto 8"/>
              <p:cNvSpPr txBox="1"/>
              <p:nvPr/>
            </p:nvSpPr>
            <p:spPr>
              <a:xfrm>
                <a:off x="323528" y="2412571"/>
                <a:ext cx="2631891" cy="861070"/>
              </a:xfrm>
              <a:prstGeom prst="rect">
                <a:avLst/>
              </a:prstGeom>
              <a:noFill/>
            </p:spPr>
            <p:txBody>
              <a:bodyPr wrap="square" lIns="0" tIns="0" rIns="0" bIns="0" rtlCol="0">
                <a:spAutoFit/>
              </a:bodyPr>
              <a:lstStyle/>
              <a:p>
                <a14:m>
                  <m:oMath xmlns:m="http://schemas.openxmlformats.org/officeDocument/2006/math">
                    <m:sSub>
                      <m:sSubPr>
                        <m:ctrlPr>
                          <a:rPr lang="en-US" sz="3600" i="1" smtClean="0">
                            <a:solidFill>
                              <a:schemeClr val="tx1"/>
                            </a:solidFill>
                            <a:latin typeface="Cambria Math" panose="02040503050406030204" pitchFamily="18" charset="0"/>
                          </a:rPr>
                        </m:ctrlPr>
                      </m:sSubPr>
                      <m:e>
                        <m:r>
                          <a:rPr lang="es-ES" sz="3600" b="0" i="1" smtClean="0">
                            <a:solidFill>
                              <a:schemeClr val="tx1"/>
                            </a:solidFill>
                            <a:latin typeface="Cambria Math" panose="02040503050406030204" pitchFamily="18" charset="0"/>
                          </a:rPr>
                          <m:t>𝐹</m:t>
                        </m:r>
                      </m:e>
                      <m:sub>
                        <m:r>
                          <a:rPr lang="es-ES" sz="3600" b="0" i="1" smtClean="0">
                            <a:solidFill>
                              <a:schemeClr val="tx1"/>
                            </a:solidFill>
                            <a:latin typeface="Cambria Math" panose="02040503050406030204" pitchFamily="18" charset="0"/>
                          </a:rPr>
                          <m:t>𝑟</m:t>
                        </m:r>
                      </m:sub>
                    </m:sSub>
                    <m:r>
                      <a:rPr lang="es-ES" sz="3600" b="0" i="1" smtClean="0">
                        <a:solidFill>
                          <a:schemeClr val="tx1"/>
                        </a:solidFill>
                        <a:latin typeface="Cambria Math" panose="02040503050406030204" pitchFamily="18" charset="0"/>
                      </a:rPr>
                      <m:t>=</m:t>
                    </m:r>
                    <m:r>
                      <a:rPr lang="es-ES" sz="3600" b="0" i="1" smtClean="0">
                        <a:solidFill>
                          <a:schemeClr val="tx1"/>
                        </a:solidFill>
                        <a:latin typeface="Cambria Math" panose="02040503050406030204" pitchFamily="18" charset="0"/>
                      </a:rPr>
                      <m:t>𝑚</m:t>
                    </m:r>
                    <m:f>
                      <m:fPr>
                        <m:ctrlPr>
                          <a:rPr lang="es-ES" sz="3600" b="0" i="1" smtClean="0">
                            <a:solidFill>
                              <a:schemeClr val="tx1"/>
                            </a:solidFill>
                            <a:latin typeface="Cambria Math" panose="02040503050406030204" pitchFamily="18" charset="0"/>
                          </a:rPr>
                        </m:ctrlPr>
                      </m:fPr>
                      <m:num>
                        <m:sSup>
                          <m:sSupPr>
                            <m:ctrlPr>
                              <a:rPr lang="es-ES" sz="3600" b="0" i="1" smtClean="0">
                                <a:solidFill>
                                  <a:schemeClr val="tx1"/>
                                </a:solidFill>
                                <a:latin typeface="Cambria Math" panose="02040503050406030204" pitchFamily="18" charset="0"/>
                              </a:rPr>
                            </m:ctrlPr>
                          </m:sSupPr>
                          <m:e>
                            <m:r>
                              <a:rPr lang="es-ES" sz="3600" b="0" i="1" smtClean="0">
                                <a:solidFill>
                                  <a:schemeClr val="tx1"/>
                                </a:solidFill>
                                <a:latin typeface="Cambria Math" panose="02040503050406030204" pitchFamily="18" charset="0"/>
                              </a:rPr>
                              <m:t>𝑣</m:t>
                            </m:r>
                          </m:e>
                          <m:sup>
                            <m:r>
                              <a:rPr lang="es-ES" sz="3600" b="0" i="1" smtClean="0">
                                <a:solidFill>
                                  <a:schemeClr val="tx1"/>
                                </a:solidFill>
                                <a:latin typeface="Cambria Math" panose="02040503050406030204" pitchFamily="18" charset="0"/>
                              </a:rPr>
                              <m:t>2</m:t>
                            </m:r>
                          </m:sup>
                        </m:sSup>
                      </m:num>
                      <m:den>
                        <m:r>
                          <a:rPr lang="es-ES" sz="3600" b="0" i="1" smtClean="0">
                            <a:solidFill>
                              <a:schemeClr val="tx1"/>
                            </a:solidFill>
                            <a:latin typeface="Cambria Math" panose="02040503050406030204" pitchFamily="18" charset="0"/>
                          </a:rPr>
                          <m:t>𝑅</m:t>
                        </m:r>
                      </m:den>
                    </m:f>
                  </m:oMath>
                </a14:m>
                <a:r>
                  <a:rPr lang="es-ES" sz="3600" dirty="0" smtClean="0">
                    <a:solidFill>
                      <a:schemeClr val="tx1"/>
                    </a:solidFill>
                  </a:rPr>
                  <a:t> </a:t>
                </a:r>
                <a:endParaRPr lang="en-US" sz="3600" dirty="0">
                  <a:solidFill>
                    <a:schemeClr val="tx1"/>
                  </a:solidFill>
                </a:endParaRPr>
              </a:p>
            </p:txBody>
          </p:sp>
        </mc:Choice>
        <mc:Fallback>
          <p:sp>
            <p:nvSpPr>
              <p:cNvPr id="9" name="CuadroTexto 8"/>
              <p:cNvSpPr txBox="1">
                <a:spLocks noRot="1" noChangeAspect="1" noMove="1" noResize="1" noEditPoints="1" noAdjustHandles="1" noChangeArrowheads="1" noChangeShapeType="1" noTextEdit="1"/>
              </p:cNvSpPr>
              <p:nvPr/>
            </p:nvSpPr>
            <p:spPr>
              <a:xfrm>
                <a:off x="323528" y="2412571"/>
                <a:ext cx="2631891" cy="86107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CuadroTexto 9"/>
              <p:cNvSpPr txBox="1"/>
              <p:nvPr/>
            </p:nvSpPr>
            <p:spPr>
              <a:xfrm>
                <a:off x="198361" y="3948628"/>
                <a:ext cx="3498726" cy="861070"/>
              </a:xfrm>
              <a:prstGeom prst="rect">
                <a:avLst/>
              </a:prstGeom>
              <a:noFill/>
            </p:spPr>
            <p:txBody>
              <a:bodyPr wrap="square" lIns="0" tIns="0" rIns="0" bIns="0" rtlCol="0">
                <a:spAutoFit/>
              </a:bodyPr>
              <a:lstStyle/>
              <a:p>
                <a14:m>
                  <m:oMath xmlns:m="http://schemas.openxmlformats.org/officeDocument/2006/math">
                    <m:r>
                      <a:rPr lang="es-ES" sz="3600" b="0" i="1" smtClean="0">
                        <a:solidFill>
                          <a:schemeClr val="tx1"/>
                        </a:solidFill>
                        <a:latin typeface="Cambria Math" panose="02040503050406030204" pitchFamily="18" charset="0"/>
                      </a:rPr>
                      <m:t>2 </m:t>
                    </m:r>
                    <m:r>
                      <a:rPr lang="es-ES" sz="3600" b="0" i="1" smtClean="0">
                        <a:solidFill>
                          <a:schemeClr val="tx1"/>
                        </a:solidFill>
                        <a:latin typeface="Cambria Math" panose="02040503050406030204" pitchFamily="18" charset="0"/>
                      </a:rPr>
                      <m:t>𝐹</m:t>
                    </m:r>
                    <m:r>
                      <a:rPr lang="es-ES" sz="3600" b="0" i="1" smtClean="0">
                        <a:solidFill>
                          <a:schemeClr val="tx1"/>
                        </a:solidFill>
                        <a:latin typeface="Cambria Math" panose="02040503050406030204" pitchFamily="18" charset="0"/>
                      </a:rPr>
                      <m:t> </m:t>
                    </m:r>
                    <m:r>
                      <a:rPr lang="es-ES" sz="3600" b="0" i="1" smtClean="0">
                        <a:solidFill>
                          <a:schemeClr val="tx1"/>
                        </a:solidFill>
                        <a:latin typeface="Cambria Math" panose="02040503050406030204" pitchFamily="18" charset="0"/>
                        <a:ea typeface="Cambria Math" panose="02040503050406030204" pitchFamily="18" charset="0"/>
                      </a:rPr>
                      <m:t>𝜃</m:t>
                    </m:r>
                    <m:r>
                      <a:rPr lang="es-ES" sz="3600" b="0" i="1" smtClean="0">
                        <a:solidFill>
                          <a:schemeClr val="tx1"/>
                        </a:solidFill>
                        <a:latin typeface="Cambria Math" panose="02040503050406030204" pitchFamily="18" charset="0"/>
                      </a:rPr>
                      <m:t>=</m:t>
                    </m:r>
                    <m:r>
                      <a:rPr lang="es-ES" sz="3600" i="1">
                        <a:solidFill>
                          <a:schemeClr val="tx1"/>
                        </a:solidFill>
                        <a:latin typeface="Cambria Math" panose="02040503050406030204" pitchFamily="18" charset="0"/>
                      </a:rPr>
                      <m:t>2 </m:t>
                    </m:r>
                    <m:r>
                      <a:rPr lang="es-ES" sz="3600" i="1">
                        <a:solidFill>
                          <a:schemeClr val="tx1"/>
                        </a:solidFill>
                        <a:latin typeface="Cambria Math" panose="02040503050406030204" pitchFamily="18" charset="0"/>
                        <a:ea typeface="Cambria Math" panose="02040503050406030204" pitchFamily="18" charset="0"/>
                      </a:rPr>
                      <m:t>𝜇</m:t>
                    </m:r>
                    <m:r>
                      <a:rPr lang="es-ES" sz="3600" i="1">
                        <a:solidFill>
                          <a:schemeClr val="tx1"/>
                        </a:solidFill>
                        <a:latin typeface="Cambria Math" panose="02040503050406030204" pitchFamily="18" charset="0"/>
                        <a:ea typeface="Cambria Math" panose="02040503050406030204" pitchFamily="18" charset="0"/>
                      </a:rPr>
                      <m:t> </m:t>
                    </m:r>
                    <m:r>
                      <a:rPr lang="es-ES" sz="3600" i="1">
                        <a:solidFill>
                          <a:schemeClr val="tx1"/>
                        </a:solidFill>
                        <a:latin typeface="Cambria Math" panose="02040503050406030204" pitchFamily="18" charset="0"/>
                        <a:ea typeface="Cambria Math" panose="02040503050406030204" pitchFamily="18" charset="0"/>
                      </a:rPr>
                      <m:t>𝑅</m:t>
                    </m:r>
                    <m:r>
                      <a:rPr lang="es-ES" sz="3600" i="1">
                        <a:solidFill>
                          <a:schemeClr val="tx1"/>
                        </a:solidFill>
                        <a:latin typeface="Cambria Math" panose="02040503050406030204" pitchFamily="18" charset="0"/>
                        <a:ea typeface="Cambria Math" panose="02040503050406030204" pitchFamily="18" charset="0"/>
                      </a:rPr>
                      <m:t> </m:t>
                    </m:r>
                    <m:r>
                      <a:rPr lang="es-ES" sz="3600" i="1">
                        <a:solidFill>
                          <a:schemeClr val="tx1"/>
                        </a:solidFill>
                        <a:latin typeface="Cambria Math" panose="02040503050406030204" pitchFamily="18" charset="0"/>
                        <a:ea typeface="Cambria Math" panose="02040503050406030204" pitchFamily="18" charset="0"/>
                      </a:rPr>
                      <m:t>𝜃</m:t>
                    </m:r>
                    <m:f>
                      <m:fPr>
                        <m:ctrlPr>
                          <a:rPr lang="es-ES" sz="3600" b="0" i="1" smtClean="0">
                            <a:solidFill>
                              <a:schemeClr val="tx1"/>
                            </a:solidFill>
                            <a:latin typeface="Cambria Math" panose="02040503050406030204" pitchFamily="18" charset="0"/>
                          </a:rPr>
                        </m:ctrlPr>
                      </m:fPr>
                      <m:num>
                        <m:sSup>
                          <m:sSupPr>
                            <m:ctrlPr>
                              <a:rPr lang="es-ES" sz="3600" b="0" i="1" smtClean="0">
                                <a:solidFill>
                                  <a:schemeClr val="tx1"/>
                                </a:solidFill>
                                <a:latin typeface="Cambria Math" panose="02040503050406030204" pitchFamily="18" charset="0"/>
                              </a:rPr>
                            </m:ctrlPr>
                          </m:sSupPr>
                          <m:e>
                            <m:r>
                              <a:rPr lang="es-ES" sz="3600" b="0" i="1" smtClean="0">
                                <a:solidFill>
                                  <a:schemeClr val="tx1"/>
                                </a:solidFill>
                                <a:latin typeface="Cambria Math" panose="02040503050406030204" pitchFamily="18" charset="0"/>
                              </a:rPr>
                              <m:t>𝑣</m:t>
                            </m:r>
                          </m:e>
                          <m:sup>
                            <m:r>
                              <a:rPr lang="es-ES" sz="3600" b="0" i="1" smtClean="0">
                                <a:solidFill>
                                  <a:schemeClr val="tx1"/>
                                </a:solidFill>
                                <a:latin typeface="Cambria Math" panose="02040503050406030204" pitchFamily="18" charset="0"/>
                              </a:rPr>
                              <m:t>2</m:t>
                            </m:r>
                          </m:sup>
                        </m:sSup>
                      </m:num>
                      <m:den>
                        <m:r>
                          <a:rPr lang="es-ES" sz="3600" b="0" i="1" smtClean="0">
                            <a:solidFill>
                              <a:schemeClr val="tx1"/>
                            </a:solidFill>
                            <a:latin typeface="Cambria Math" panose="02040503050406030204" pitchFamily="18" charset="0"/>
                          </a:rPr>
                          <m:t>𝑅</m:t>
                        </m:r>
                      </m:den>
                    </m:f>
                  </m:oMath>
                </a14:m>
                <a:r>
                  <a:rPr lang="es-ES" sz="3600" dirty="0" smtClean="0">
                    <a:solidFill>
                      <a:schemeClr val="tx1"/>
                    </a:solidFill>
                  </a:rPr>
                  <a:t> </a:t>
                </a:r>
                <a:endParaRPr lang="en-US" sz="3600" dirty="0">
                  <a:solidFill>
                    <a:schemeClr val="tx1"/>
                  </a:solidFill>
                </a:endParaRPr>
              </a:p>
            </p:txBody>
          </p:sp>
        </mc:Choice>
        <mc:Fallback>
          <p:sp>
            <p:nvSpPr>
              <p:cNvPr id="10" name="CuadroTexto 9"/>
              <p:cNvSpPr txBox="1">
                <a:spLocks noRot="1" noChangeAspect="1" noMove="1" noResize="1" noEditPoints="1" noAdjustHandles="1" noChangeArrowheads="1" noChangeShapeType="1" noTextEdit="1"/>
              </p:cNvSpPr>
              <p:nvPr/>
            </p:nvSpPr>
            <p:spPr>
              <a:xfrm>
                <a:off x="198361" y="3948628"/>
                <a:ext cx="3498726" cy="8610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CuadroTexto 10"/>
              <p:cNvSpPr txBox="1"/>
              <p:nvPr/>
            </p:nvSpPr>
            <p:spPr>
              <a:xfrm>
                <a:off x="0" y="5263983"/>
                <a:ext cx="3928035" cy="14550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 sz="3200" b="0" i="1" smtClean="0">
                          <a:solidFill>
                            <a:schemeClr val="tx1"/>
                          </a:solidFill>
                          <a:latin typeface="Cambria Math" panose="02040503050406030204" pitchFamily="18" charset="0"/>
                        </a:rPr>
                        <m:t>𝐹</m:t>
                      </m:r>
                      <m:r>
                        <a:rPr lang="es-ES" sz="3200" b="0" i="1" smtClean="0">
                          <a:solidFill>
                            <a:schemeClr val="tx1"/>
                          </a:solidFill>
                          <a:latin typeface="Cambria Math" panose="02040503050406030204" pitchFamily="18" charset="0"/>
                        </a:rPr>
                        <m:t>=</m:t>
                      </m:r>
                      <m:r>
                        <a:rPr lang="es-ES" sz="3200" i="1">
                          <a:solidFill>
                            <a:schemeClr val="tx1"/>
                          </a:solidFill>
                          <a:latin typeface="Cambria Math" panose="02040503050406030204" pitchFamily="18" charset="0"/>
                          <a:ea typeface="Cambria Math" panose="02040503050406030204" pitchFamily="18" charset="0"/>
                        </a:rPr>
                        <m:t>𝜇</m:t>
                      </m:r>
                      <m:sSup>
                        <m:sSupPr>
                          <m:ctrlPr>
                            <a:rPr lang="es-ES" sz="3200" i="1">
                              <a:solidFill>
                                <a:schemeClr val="tx1"/>
                              </a:solidFill>
                              <a:latin typeface="Cambria Math" panose="02040503050406030204" pitchFamily="18" charset="0"/>
                            </a:rPr>
                          </m:ctrlPr>
                        </m:sSupPr>
                        <m:e>
                          <m:r>
                            <a:rPr lang="es-ES" sz="3200" i="1">
                              <a:solidFill>
                                <a:schemeClr val="tx1"/>
                              </a:solidFill>
                              <a:latin typeface="Cambria Math" panose="02040503050406030204" pitchFamily="18" charset="0"/>
                            </a:rPr>
                            <m:t>𝑣</m:t>
                          </m:r>
                        </m:e>
                        <m:sup>
                          <m:r>
                            <a:rPr lang="es-ES" sz="3200" i="1">
                              <a:solidFill>
                                <a:schemeClr val="tx1"/>
                              </a:solidFill>
                              <a:latin typeface="Cambria Math" panose="02040503050406030204" pitchFamily="18" charset="0"/>
                            </a:rPr>
                            <m:t>2</m:t>
                          </m:r>
                        </m:sup>
                      </m:sSup>
                      <m:r>
                        <a:rPr lang="es-ES" sz="3200" i="1" smtClean="0">
                          <a:solidFill>
                            <a:schemeClr val="tx1"/>
                          </a:solidFill>
                          <a:latin typeface="Cambria Math" panose="02040503050406030204" pitchFamily="18" charset="0"/>
                          <a:ea typeface="Cambria Math" panose="02040503050406030204" pitchFamily="18" charset="0"/>
                        </a:rPr>
                        <m:t>⟶</m:t>
                      </m:r>
                      <m:r>
                        <a:rPr lang="es-ES" sz="3200" b="0" i="1" smtClean="0">
                          <a:solidFill>
                            <a:schemeClr val="tx1"/>
                          </a:solidFill>
                          <a:latin typeface="Cambria Math" panose="02040503050406030204" pitchFamily="18" charset="0"/>
                          <a:ea typeface="Cambria Math" panose="02040503050406030204" pitchFamily="18" charset="0"/>
                        </a:rPr>
                        <m:t>𝑣</m:t>
                      </m:r>
                      <m:r>
                        <a:rPr lang="es-ES" sz="3200" b="0" i="1" smtClean="0">
                          <a:solidFill>
                            <a:schemeClr val="tx1"/>
                          </a:solidFill>
                          <a:latin typeface="Cambria Math" panose="02040503050406030204" pitchFamily="18" charset="0"/>
                          <a:ea typeface="Cambria Math" panose="02040503050406030204" pitchFamily="18" charset="0"/>
                        </a:rPr>
                        <m:t>=</m:t>
                      </m:r>
                      <m:rad>
                        <m:radPr>
                          <m:degHide m:val="on"/>
                          <m:ctrlPr>
                            <a:rPr lang="es-ES" sz="3200" b="0" i="1" smtClean="0">
                              <a:solidFill>
                                <a:schemeClr val="tx1"/>
                              </a:solidFill>
                              <a:latin typeface="Cambria Math" panose="02040503050406030204" pitchFamily="18" charset="0"/>
                              <a:ea typeface="Cambria Math" panose="02040503050406030204" pitchFamily="18" charset="0"/>
                            </a:rPr>
                          </m:ctrlPr>
                        </m:radPr>
                        <m:deg/>
                        <m:e>
                          <m:f>
                            <m:fPr>
                              <m:ctrlPr>
                                <a:rPr lang="es-ES" sz="3200" b="0" i="1" smtClean="0">
                                  <a:solidFill>
                                    <a:schemeClr val="tx1"/>
                                  </a:solidFill>
                                  <a:latin typeface="Cambria Math" panose="02040503050406030204" pitchFamily="18" charset="0"/>
                                  <a:ea typeface="Cambria Math" panose="02040503050406030204" pitchFamily="18" charset="0"/>
                                </a:rPr>
                              </m:ctrlPr>
                            </m:fPr>
                            <m:num>
                              <m:r>
                                <a:rPr lang="es-ES" sz="3200" b="0" i="1" smtClean="0">
                                  <a:solidFill>
                                    <a:schemeClr val="tx1"/>
                                  </a:solidFill>
                                  <a:latin typeface="Cambria Math" panose="02040503050406030204" pitchFamily="18" charset="0"/>
                                  <a:ea typeface="Cambria Math" panose="02040503050406030204" pitchFamily="18" charset="0"/>
                                </a:rPr>
                                <m:t>𝐹</m:t>
                              </m:r>
                            </m:num>
                            <m:den>
                              <m:r>
                                <a:rPr lang="es-ES" sz="3200" b="0" i="1" smtClean="0">
                                  <a:solidFill>
                                    <a:schemeClr val="tx1"/>
                                  </a:solidFill>
                                  <a:latin typeface="Cambria Math" panose="02040503050406030204" pitchFamily="18" charset="0"/>
                                  <a:ea typeface="Cambria Math" panose="02040503050406030204" pitchFamily="18" charset="0"/>
                                </a:rPr>
                                <m:t>𝜇</m:t>
                              </m:r>
                            </m:den>
                          </m:f>
                        </m:e>
                      </m:rad>
                    </m:oMath>
                  </m:oMathPara>
                </a14:m>
                <a:endParaRPr lang="en-US" sz="3200" dirty="0">
                  <a:solidFill>
                    <a:schemeClr val="tx1"/>
                  </a:solidFill>
                </a:endParaRPr>
              </a:p>
            </p:txBody>
          </p:sp>
        </mc:Choice>
        <mc:Fallback>
          <p:sp>
            <p:nvSpPr>
              <p:cNvPr id="11" name="CuadroTexto 10"/>
              <p:cNvSpPr txBox="1">
                <a:spLocks noRot="1" noChangeAspect="1" noMove="1" noResize="1" noEditPoints="1" noAdjustHandles="1" noChangeArrowheads="1" noChangeShapeType="1" noTextEdit="1"/>
              </p:cNvSpPr>
              <p:nvPr/>
            </p:nvSpPr>
            <p:spPr>
              <a:xfrm>
                <a:off x="0" y="5263983"/>
                <a:ext cx="3928035" cy="1455014"/>
              </a:xfrm>
              <a:prstGeom prst="rect">
                <a:avLst/>
              </a:prstGeom>
              <a:blipFill>
                <a:blip r:embed="rId7"/>
                <a:stretch>
                  <a:fillRect/>
                </a:stretch>
              </a:blipFill>
            </p:spPr>
            <p:txBody>
              <a:bodyPr/>
              <a:lstStyle/>
              <a:p>
                <a:r>
                  <a:rPr lang="en-US">
                    <a:noFill/>
                  </a:rPr>
                  <a:t> </a:t>
                </a:r>
              </a:p>
            </p:txBody>
          </p:sp>
        </mc:Fallback>
      </mc:AlternateContent>
      <p:pic>
        <p:nvPicPr>
          <p:cNvPr id="8" name="Picture 2"/>
          <p:cNvPicPr>
            <a:picLocks noChangeAspect="1" noChangeArrowheads="1"/>
          </p:cNvPicPr>
          <p:nvPr/>
        </p:nvPicPr>
        <p:blipFill rotWithShape="1">
          <a:blip r:embed="rId8">
            <a:extLst>
              <a:ext uri="{28A0092B-C50C-407E-A947-70E740481C1C}">
                <a14:useLocalDpi xmlns:a14="http://schemas.microsoft.com/office/drawing/2010/main" val="0"/>
              </a:ext>
            </a:extLst>
          </a:blip>
          <a:srcRect l="5239" t="55923" r="12262" b="8266"/>
          <a:stretch/>
        </p:blipFill>
        <p:spPr bwMode="auto">
          <a:xfrm>
            <a:off x="3928034" y="1457294"/>
            <a:ext cx="5215965" cy="380668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15002781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2"/>
          <p:cNvSpPr>
            <a:spLocks noChangeArrowheads="1"/>
          </p:cNvSpPr>
          <p:nvPr/>
        </p:nvSpPr>
        <p:spPr bwMode="auto">
          <a:xfrm>
            <a:off x="0" y="16297"/>
            <a:ext cx="9144000" cy="525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algn="ctr" eaLnBrk="1" hangingPunct="1">
              <a:buClrTx/>
              <a:buFontTx/>
              <a:buNone/>
            </a:pPr>
            <a:r>
              <a:rPr lang="es-ES" altLang="pt-BR" sz="2800" b="1" dirty="0">
                <a:solidFill>
                  <a:srgbClr val="000000"/>
                </a:solidFill>
                <a:latin typeface="Arial" panose="020B0604020202020204" pitchFamily="34" charset="0"/>
                <a:cs typeface="Arial" panose="020B0604020202020204" pitchFamily="34" charset="0"/>
              </a:rPr>
              <a:t>Rapidez de una onda en una cuerda: </a:t>
            </a:r>
            <a:r>
              <a:rPr lang="es-ES" altLang="pt-BR" sz="2800" b="1" dirty="0" smtClean="0">
                <a:solidFill>
                  <a:srgbClr val="000000"/>
                </a:solidFill>
                <a:latin typeface="Arial" panose="020B0604020202020204" pitchFamily="34" charset="0"/>
                <a:cs typeface="Arial" panose="020B0604020202020204" pitchFamily="34" charset="0"/>
              </a:rPr>
              <a:t>2º método</a:t>
            </a:r>
            <a:endParaRPr lang="es-ES" altLang="pt-BR" sz="2800" b="1" dirty="0">
              <a:solidFill>
                <a:srgbClr val="000000"/>
              </a:solidFill>
              <a:latin typeface="Arial" panose="020B0604020202020204" pitchFamily="34" charset="0"/>
              <a:cs typeface="Arial" panose="020B0604020202020204" pitchFamily="34" charset="0"/>
            </a:endParaRPr>
          </a:p>
        </p:txBody>
      </p:sp>
      <p:pic>
        <p:nvPicPr>
          <p:cNvPr id="72708" name="Picture 3"/>
          <p:cNvPicPr>
            <a:picLocks noChangeAspect="1" noChangeArrowheads="1"/>
          </p:cNvPicPr>
          <p:nvPr/>
        </p:nvPicPr>
        <p:blipFill>
          <a:blip r:embed="rId3">
            <a:extLst>
              <a:ext uri="{28A0092B-C50C-407E-A947-70E740481C1C}">
                <a14:useLocalDpi xmlns:a14="http://schemas.microsoft.com/office/drawing/2010/main" val="0"/>
              </a:ext>
            </a:extLst>
          </a:blip>
          <a:srcRect l="2052" t="3690" r="9956" b="7861"/>
          <a:stretch>
            <a:fillRect/>
          </a:stretch>
        </p:blipFill>
        <p:spPr bwMode="auto">
          <a:xfrm>
            <a:off x="0" y="764705"/>
            <a:ext cx="9144000" cy="6093296"/>
          </a:xfrm>
          <a:prstGeom prst="rect">
            <a:avLst/>
          </a:prstGeom>
          <a:noFill/>
          <a:ln>
            <a:noFill/>
          </a:ln>
          <a:effectLst/>
          <a:extLst>
            <a:ext uri="{909E8E84-426E-40DD-AFC4-6F175D3DCCD1}">
              <a14:hiddenFill xmlns:a14="http://schemas.microsoft.com/office/drawing/2010/main">
                <a:blipFill dpi="0" rotWithShape="0">
                  <a:blip/>
                  <a:srcRect l="2052" t="3690" r="9956" b="7861"/>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6813" y="576263"/>
            <a:ext cx="2633662" cy="7286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373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4888" y="1397000"/>
            <a:ext cx="4346575" cy="1066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3732"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900" y="2843213"/>
            <a:ext cx="6151563" cy="8731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3733"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 y="3716338"/>
            <a:ext cx="7631113" cy="6365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3734"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925" y="4943475"/>
            <a:ext cx="4762500" cy="13493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3735" name="Text Box 6"/>
          <p:cNvSpPr txBox="1">
            <a:spLocks noChangeArrowheads="1"/>
          </p:cNvSpPr>
          <p:nvPr/>
        </p:nvSpPr>
        <p:spPr bwMode="auto">
          <a:xfrm>
            <a:off x="0" y="115888"/>
            <a:ext cx="9144000" cy="833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s-ES" altLang="pt-BR" dirty="0">
                <a:solidFill>
                  <a:srgbClr val="000000"/>
                </a:solidFill>
                <a:latin typeface="Arial" panose="020B0604020202020204" pitchFamily="34" charset="0"/>
                <a:cs typeface="Arial" panose="020B0604020202020204" pitchFamily="34" charset="0"/>
              </a:rPr>
              <a:t>Por el teorema del impulso y la cantidad de movimiento se tiene que:</a:t>
            </a:r>
          </a:p>
        </p:txBody>
      </p:sp>
      <p:sp>
        <p:nvSpPr>
          <p:cNvPr id="73736" name="Text Box 7"/>
          <p:cNvSpPr txBox="1">
            <a:spLocks noChangeArrowheads="1"/>
          </p:cNvSpPr>
          <p:nvPr/>
        </p:nvSpPr>
        <p:spPr bwMode="auto">
          <a:xfrm>
            <a:off x="34925" y="1166813"/>
            <a:ext cx="914400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s-ES" altLang="pt-BR" dirty="0">
                <a:solidFill>
                  <a:srgbClr val="000000"/>
                </a:solidFill>
                <a:latin typeface="Arial" panose="020B0604020202020204" pitchFamily="34" charset="0"/>
                <a:cs typeface="Arial" panose="020B0604020202020204" pitchFamily="34" charset="0"/>
              </a:rPr>
              <a:t>Entonces:</a:t>
            </a:r>
          </a:p>
        </p:txBody>
      </p:sp>
      <p:sp>
        <p:nvSpPr>
          <p:cNvPr id="73737" name="Text Box 8"/>
          <p:cNvSpPr txBox="1">
            <a:spLocks noChangeArrowheads="1"/>
          </p:cNvSpPr>
          <p:nvPr/>
        </p:nvSpPr>
        <p:spPr bwMode="auto">
          <a:xfrm>
            <a:off x="36513" y="2463800"/>
            <a:ext cx="914400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s-ES" altLang="pt-BR" dirty="0">
                <a:solidFill>
                  <a:srgbClr val="000000"/>
                </a:solidFill>
                <a:latin typeface="Arial" panose="020B0604020202020204" pitchFamily="34" charset="0"/>
                <a:cs typeface="Arial" panose="020B0604020202020204" pitchFamily="34" charset="0"/>
              </a:rPr>
              <a:t>Así, tenemos que:</a:t>
            </a:r>
          </a:p>
        </p:txBody>
      </p:sp>
      <p:sp>
        <p:nvSpPr>
          <p:cNvPr id="73738" name="Text Box 9"/>
          <p:cNvSpPr txBox="1">
            <a:spLocks noChangeArrowheads="1"/>
          </p:cNvSpPr>
          <p:nvPr/>
        </p:nvSpPr>
        <p:spPr bwMode="auto">
          <a:xfrm>
            <a:off x="34925" y="4479925"/>
            <a:ext cx="914400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s-ES" altLang="pt-BR" dirty="0">
                <a:solidFill>
                  <a:srgbClr val="000000"/>
                </a:solidFill>
                <a:latin typeface="Arial" panose="020B0604020202020204" pitchFamily="34" charset="0"/>
                <a:cs typeface="Arial" panose="020B0604020202020204" pitchFamily="34" charset="0"/>
              </a:rPr>
              <a:t>Por lo tanto:</a:t>
            </a:r>
          </a:p>
        </p:txBody>
      </p:sp>
      <p:sp>
        <p:nvSpPr>
          <p:cNvPr id="73739" name="Text Box 10"/>
          <p:cNvSpPr txBox="1">
            <a:spLocks noChangeArrowheads="1"/>
          </p:cNvSpPr>
          <p:nvPr/>
        </p:nvSpPr>
        <p:spPr bwMode="auto">
          <a:xfrm>
            <a:off x="5003800" y="5084763"/>
            <a:ext cx="4068763" cy="1202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s-ES" altLang="pt-BR" dirty="0">
                <a:solidFill>
                  <a:srgbClr val="000000"/>
                </a:solidFill>
                <a:latin typeface="Arial" panose="020B0604020202020204" pitchFamily="34" charset="0"/>
                <a:cs typeface="Arial" panose="020B0604020202020204" pitchFamily="34" charset="0"/>
              </a:rPr>
              <a:t>Que es la expresión de la velocidad de propagación de la onda.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1"/>
          <p:cNvSpPr>
            <a:spLocks noChangeArrowheads="1"/>
          </p:cNvSpPr>
          <p:nvPr/>
        </p:nvSpPr>
        <p:spPr bwMode="auto">
          <a:xfrm>
            <a:off x="0" y="14288"/>
            <a:ext cx="9144000" cy="642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algn="ctr" eaLnBrk="1" hangingPunct="1">
              <a:buClrTx/>
              <a:buFontTx/>
              <a:buNone/>
            </a:pPr>
            <a:r>
              <a:rPr lang="es-ES" altLang="pt-BR" sz="3600" b="1" dirty="0">
                <a:solidFill>
                  <a:srgbClr val="000000"/>
                </a:solidFill>
                <a:latin typeface="Arial" panose="020B0604020202020204" pitchFamily="34" charset="0"/>
                <a:cs typeface="Arial" panose="020B0604020202020204" pitchFamily="34" charset="0"/>
              </a:rPr>
              <a:t>La rapidez de las ondas mecánicas</a:t>
            </a:r>
          </a:p>
        </p:txBody>
      </p:sp>
      <p:pic>
        <p:nvPicPr>
          <p:cNvPr id="7782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1675" y="1414463"/>
            <a:ext cx="4687888" cy="15097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7828" name="Text Box 3"/>
          <p:cNvSpPr txBox="1">
            <a:spLocks noChangeArrowheads="1"/>
          </p:cNvSpPr>
          <p:nvPr/>
        </p:nvSpPr>
        <p:spPr bwMode="auto">
          <a:xfrm>
            <a:off x="-32823" y="3356992"/>
            <a:ext cx="9144001" cy="1202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s-ES" altLang="pt-BR" b="1" dirty="0" err="1">
                <a:solidFill>
                  <a:srgbClr val="000000"/>
                </a:solidFill>
                <a:latin typeface="Arial" panose="020B0604020202020204" pitchFamily="34" charset="0"/>
                <a:cs typeface="Arial" panose="020B0604020202020204" pitchFamily="34" charset="0"/>
              </a:rPr>
              <a:t>Fza</a:t>
            </a:r>
            <a:r>
              <a:rPr lang="es-ES" altLang="pt-BR" b="1" dirty="0">
                <a:solidFill>
                  <a:srgbClr val="000000"/>
                </a:solidFill>
                <a:latin typeface="Arial" panose="020B0604020202020204" pitchFamily="34" charset="0"/>
                <a:cs typeface="Arial" panose="020B0604020202020204" pitchFamily="34" charset="0"/>
              </a:rPr>
              <a:t> de restitución</a:t>
            </a:r>
            <a:r>
              <a:rPr lang="es-ES" altLang="pt-BR" dirty="0">
                <a:solidFill>
                  <a:srgbClr val="000000"/>
                </a:solidFill>
                <a:latin typeface="Arial" panose="020B0604020202020204" pitchFamily="34" charset="0"/>
                <a:cs typeface="Arial" panose="020B0604020202020204" pitchFamily="34" charset="0"/>
              </a:rPr>
              <a:t>: Fuerza que vuelve el sistema al equilibrio</a:t>
            </a:r>
            <a:r>
              <a:rPr lang="es-ES" altLang="pt-BR" dirty="0" smtClean="0">
                <a:solidFill>
                  <a:srgbClr val="000000"/>
                </a:solidFill>
                <a:latin typeface="Arial" panose="020B0604020202020204" pitchFamily="34" charset="0"/>
                <a:cs typeface="Arial" panose="020B0604020202020204" pitchFamily="34" charset="0"/>
              </a:rPr>
              <a:t>.</a:t>
            </a:r>
          </a:p>
          <a:p>
            <a:pPr eaLnBrk="1" hangingPunct="1">
              <a:buClrTx/>
              <a:buFontTx/>
              <a:buNone/>
            </a:pPr>
            <a:endParaRPr lang="es-ES" altLang="pt-BR" dirty="0">
              <a:solidFill>
                <a:srgbClr val="000000"/>
              </a:solidFill>
              <a:latin typeface="Arial" panose="020B0604020202020204" pitchFamily="34" charset="0"/>
              <a:cs typeface="Arial" panose="020B0604020202020204" pitchFamily="34" charset="0"/>
            </a:endParaRPr>
          </a:p>
          <a:p>
            <a:pPr eaLnBrk="1" hangingPunct="1">
              <a:buClrTx/>
              <a:buFontTx/>
              <a:buNone/>
            </a:pPr>
            <a:r>
              <a:rPr lang="es-ES" altLang="pt-BR" b="1" dirty="0">
                <a:solidFill>
                  <a:srgbClr val="000000"/>
                </a:solidFill>
                <a:latin typeface="Arial" panose="020B0604020202020204" pitchFamily="34" charset="0"/>
                <a:cs typeface="Arial" panose="020B0604020202020204" pitchFamily="34" charset="0"/>
              </a:rPr>
              <a:t>Inercia</a:t>
            </a:r>
            <a:r>
              <a:rPr lang="es-ES" altLang="pt-BR" dirty="0">
                <a:solidFill>
                  <a:srgbClr val="000000"/>
                </a:solidFill>
                <a:latin typeface="Arial" panose="020B0604020202020204" pitchFamily="34" charset="0"/>
                <a:cs typeface="Arial" panose="020B0604020202020204" pitchFamily="34" charset="0"/>
              </a:rPr>
              <a:t>: Inercia que resiste el retorno al equilibrio. </a:t>
            </a:r>
          </a:p>
        </p:txBody>
      </p:sp>
      <p:sp>
        <p:nvSpPr>
          <p:cNvPr id="77829" name="Rectangle 4"/>
          <p:cNvSpPr>
            <a:spLocks noChangeArrowheads="1"/>
          </p:cNvSpPr>
          <p:nvPr/>
        </p:nvSpPr>
        <p:spPr bwMode="auto">
          <a:xfrm>
            <a:off x="-36513" y="723900"/>
            <a:ext cx="9144001"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s-ES" altLang="pt-BR" dirty="0">
                <a:solidFill>
                  <a:srgbClr val="000000"/>
                </a:solidFill>
                <a:latin typeface="Arial" panose="020B0604020202020204" pitchFamily="34" charset="0"/>
                <a:cs typeface="Arial" panose="020B0604020202020204" pitchFamily="34" charset="0"/>
              </a:rPr>
              <a:t>En general se puede escribir que: </a:t>
            </a:r>
          </a:p>
        </p:txBody>
      </p:sp>
    </p:spTree>
    <p:extLst>
      <p:ext uri="{BB962C8B-B14F-4D97-AF65-F5344CB8AC3E}">
        <p14:creationId xmlns:p14="http://schemas.microsoft.com/office/powerpoint/2010/main" val="72797003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0" y="14288"/>
            <a:ext cx="9144000" cy="956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s-ES" altLang="pt-BR" sz="2800" dirty="0" smtClean="0">
                <a:solidFill>
                  <a:srgbClr val="000000"/>
                </a:solidFill>
                <a:latin typeface="Arial" panose="020B0604020202020204" pitchFamily="34" charset="0"/>
                <a:cs typeface="Arial" panose="020B0604020202020204" pitchFamily="34" charset="0"/>
              </a:rPr>
              <a:t>La velocidad de una onda longitudinal tiene una forma similar a la de una onda transversal en una cuerda.</a:t>
            </a:r>
            <a:endParaRPr lang="es-ES" altLang="pt-BR" sz="2800" dirty="0">
              <a:solidFill>
                <a:srgbClr val="000000"/>
              </a:solidFill>
              <a:latin typeface="Arial" panose="020B0604020202020204" pitchFamily="34" charset="0"/>
              <a:cs typeface="Arial" panose="020B0604020202020204" pitchFamily="34" charset="0"/>
            </a:endParaRPr>
          </a:p>
        </p:txBody>
      </p:sp>
      <p:sp>
        <p:nvSpPr>
          <p:cNvPr id="5" name="Rectangle 1"/>
          <p:cNvSpPr>
            <a:spLocks noChangeArrowheads="1"/>
          </p:cNvSpPr>
          <p:nvPr/>
        </p:nvSpPr>
        <p:spPr bwMode="auto">
          <a:xfrm>
            <a:off x="0" y="3034286"/>
            <a:ext cx="9144000" cy="956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s-ES" altLang="pt-BR" sz="2800" dirty="0" smtClean="0">
                <a:solidFill>
                  <a:srgbClr val="000000"/>
                </a:solidFill>
                <a:latin typeface="Arial" panose="020B0604020202020204" pitchFamily="34" charset="0"/>
                <a:cs typeface="Arial" panose="020B0604020202020204" pitchFamily="34" charset="0"/>
              </a:rPr>
              <a:t>En particular, para una onda longitudinal que viaja por una varilla sólida: </a:t>
            </a:r>
            <a:endParaRPr lang="es-ES" altLang="pt-BR" sz="2800" dirty="0">
              <a:solidFill>
                <a:srgbClr val="000000"/>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6" name="Rectángulo 5"/>
              <p:cNvSpPr/>
              <p:nvPr/>
            </p:nvSpPr>
            <p:spPr>
              <a:xfrm>
                <a:off x="2267744" y="1331561"/>
                <a:ext cx="4744825" cy="15473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altLang="pt-BR" sz="3200" i="1">
                          <a:solidFill>
                            <a:srgbClr val="000000"/>
                          </a:solidFill>
                          <a:latin typeface="Cambria Math" panose="02040503050406030204" pitchFamily="18" charset="0"/>
                          <a:cs typeface="Arial" panose="020B0604020202020204" pitchFamily="34" charset="0"/>
                        </a:rPr>
                        <m:t>𝑣</m:t>
                      </m:r>
                      <m:r>
                        <a:rPr lang="es-ES" altLang="pt-BR" sz="3200" i="1">
                          <a:solidFill>
                            <a:srgbClr val="000000"/>
                          </a:solidFill>
                          <a:latin typeface="Cambria Math" panose="02040503050406030204" pitchFamily="18" charset="0"/>
                          <a:cs typeface="Arial" panose="020B0604020202020204" pitchFamily="34" charset="0"/>
                        </a:rPr>
                        <m:t>=</m:t>
                      </m:r>
                      <m:rad>
                        <m:radPr>
                          <m:degHide m:val="on"/>
                          <m:ctrlPr>
                            <a:rPr lang="es-ES" altLang="pt-BR" sz="3200" i="1">
                              <a:solidFill>
                                <a:srgbClr val="000000"/>
                              </a:solidFill>
                              <a:latin typeface="Cambria Math" panose="02040503050406030204" pitchFamily="18" charset="0"/>
                              <a:cs typeface="Arial" panose="020B0604020202020204" pitchFamily="34" charset="0"/>
                            </a:rPr>
                          </m:ctrlPr>
                        </m:radPr>
                        <m:deg/>
                        <m:e>
                          <m:f>
                            <m:fPr>
                              <m:ctrlPr>
                                <a:rPr lang="es-ES" altLang="pt-BR" sz="3200" i="1">
                                  <a:solidFill>
                                    <a:srgbClr val="000000"/>
                                  </a:solidFill>
                                  <a:latin typeface="Cambria Math" panose="02040503050406030204" pitchFamily="18" charset="0"/>
                                  <a:cs typeface="Arial" panose="020B0604020202020204" pitchFamily="34" charset="0"/>
                                </a:rPr>
                              </m:ctrlPr>
                            </m:fPr>
                            <m:num>
                              <m:r>
                                <a:rPr lang="es-ES" altLang="pt-BR" sz="3200" i="1">
                                  <a:solidFill>
                                    <a:srgbClr val="000000"/>
                                  </a:solidFill>
                                  <a:latin typeface="Cambria Math" panose="02040503050406030204" pitchFamily="18" charset="0"/>
                                  <a:cs typeface="Arial" panose="020B0604020202020204" pitchFamily="34" charset="0"/>
                                </a:rPr>
                                <m:t>𝐹𝑧𝑎</m:t>
                              </m:r>
                              <m:r>
                                <a:rPr lang="es-ES" altLang="pt-BR" sz="3200" i="1">
                                  <a:solidFill>
                                    <a:srgbClr val="000000"/>
                                  </a:solidFill>
                                  <a:latin typeface="Cambria Math" panose="02040503050406030204" pitchFamily="18" charset="0"/>
                                  <a:cs typeface="Arial" panose="020B0604020202020204" pitchFamily="34" charset="0"/>
                                </a:rPr>
                                <m:t> </m:t>
                              </m:r>
                              <m:r>
                                <a:rPr lang="es-ES" altLang="pt-BR" sz="3200" i="1">
                                  <a:solidFill>
                                    <a:srgbClr val="000000"/>
                                  </a:solidFill>
                                  <a:latin typeface="Cambria Math" panose="02040503050406030204" pitchFamily="18" charset="0"/>
                                  <a:cs typeface="Arial" panose="020B0604020202020204" pitchFamily="34" charset="0"/>
                                </a:rPr>
                                <m:t>𝑑𝑒</m:t>
                              </m:r>
                              <m:r>
                                <a:rPr lang="es-ES" altLang="pt-BR" sz="3200" i="1">
                                  <a:solidFill>
                                    <a:srgbClr val="000000"/>
                                  </a:solidFill>
                                  <a:latin typeface="Cambria Math" panose="02040503050406030204" pitchFamily="18" charset="0"/>
                                  <a:cs typeface="Arial" panose="020B0604020202020204" pitchFamily="34" charset="0"/>
                                </a:rPr>
                                <m:t> </m:t>
                              </m:r>
                              <m:r>
                                <a:rPr lang="es-ES" altLang="pt-BR" sz="3200" i="1">
                                  <a:solidFill>
                                    <a:srgbClr val="000000"/>
                                  </a:solidFill>
                                  <a:latin typeface="Cambria Math" panose="02040503050406030204" pitchFamily="18" charset="0"/>
                                  <a:cs typeface="Arial" panose="020B0604020202020204" pitchFamily="34" charset="0"/>
                                </a:rPr>
                                <m:t>𝑟𝑒𝑠𝑡𝑖𝑡𝑢𝑐𝑖</m:t>
                              </m:r>
                              <m:r>
                                <a:rPr lang="es-ES" altLang="pt-BR" sz="3200" i="1">
                                  <a:solidFill>
                                    <a:srgbClr val="000000"/>
                                  </a:solidFill>
                                  <a:latin typeface="Cambria Math" panose="02040503050406030204" pitchFamily="18" charset="0"/>
                                  <a:cs typeface="Arial" panose="020B0604020202020204" pitchFamily="34" charset="0"/>
                                </a:rPr>
                                <m:t>ó</m:t>
                              </m:r>
                              <m:r>
                                <a:rPr lang="es-ES" altLang="pt-BR" sz="3200" i="1">
                                  <a:solidFill>
                                    <a:srgbClr val="000000"/>
                                  </a:solidFill>
                                  <a:latin typeface="Cambria Math" panose="02040503050406030204" pitchFamily="18" charset="0"/>
                                  <a:cs typeface="Arial" panose="020B0604020202020204" pitchFamily="34" charset="0"/>
                                </a:rPr>
                                <m:t>𝑛</m:t>
                              </m:r>
                            </m:num>
                            <m:den>
                              <m:r>
                                <a:rPr lang="es-ES" altLang="pt-BR" sz="3200" i="1">
                                  <a:solidFill>
                                    <a:srgbClr val="000000"/>
                                  </a:solidFill>
                                  <a:latin typeface="Cambria Math" panose="02040503050406030204" pitchFamily="18" charset="0"/>
                                  <a:cs typeface="Arial" panose="020B0604020202020204" pitchFamily="34" charset="0"/>
                                </a:rPr>
                                <m:t>𝐼𝑛𝑒𝑟𝑐𝑖𝑎</m:t>
                              </m:r>
                            </m:den>
                          </m:f>
                        </m:e>
                      </m:rad>
                    </m:oMath>
                  </m:oMathPara>
                </a14:m>
                <a:endParaRPr lang="en-US" sz="3200" dirty="0"/>
              </a:p>
            </p:txBody>
          </p:sp>
        </mc:Choice>
        <mc:Fallback xmlns="">
          <p:sp>
            <p:nvSpPr>
              <p:cNvPr id="6" name="Rectángulo 5"/>
              <p:cNvSpPr>
                <a:spLocks noRot="1" noChangeAspect="1" noMove="1" noResize="1" noEditPoints="1" noAdjustHandles="1" noChangeArrowheads="1" noChangeShapeType="1" noTextEdit="1"/>
              </p:cNvSpPr>
              <p:nvPr/>
            </p:nvSpPr>
            <p:spPr>
              <a:xfrm>
                <a:off x="2267744" y="1331561"/>
                <a:ext cx="4744825" cy="154734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ángulo 6"/>
              <p:cNvSpPr/>
              <p:nvPr/>
            </p:nvSpPr>
            <p:spPr>
              <a:xfrm>
                <a:off x="3528300" y="3826566"/>
                <a:ext cx="1642629" cy="15473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altLang="pt-BR" sz="3200" i="1" smtClean="0">
                          <a:solidFill>
                            <a:srgbClr val="000000"/>
                          </a:solidFill>
                          <a:latin typeface="Cambria Math" panose="02040503050406030204" pitchFamily="18" charset="0"/>
                          <a:cs typeface="Arial" panose="020B0604020202020204" pitchFamily="34" charset="0"/>
                        </a:rPr>
                        <m:t>𝑣</m:t>
                      </m:r>
                      <m:r>
                        <a:rPr lang="es-ES" altLang="pt-BR" sz="3200" i="1" smtClean="0">
                          <a:solidFill>
                            <a:srgbClr val="000000"/>
                          </a:solidFill>
                          <a:latin typeface="Cambria Math" panose="02040503050406030204" pitchFamily="18" charset="0"/>
                          <a:cs typeface="Arial" panose="020B0604020202020204" pitchFamily="34" charset="0"/>
                        </a:rPr>
                        <m:t>=</m:t>
                      </m:r>
                      <m:rad>
                        <m:radPr>
                          <m:degHide m:val="on"/>
                          <m:ctrlPr>
                            <a:rPr lang="es-ES" altLang="pt-BR" sz="3200" i="1">
                              <a:solidFill>
                                <a:srgbClr val="000000"/>
                              </a:solidFill>
                              <a:latin typeface="Cambria Math" panose="02040503050406030204" pitchFamily="18" charset="0"/>
                              <a:cs typeface="Arial" panose="020B0604020202020204" pitchFamily="34" charset="0"/>
                            </a:rPr>
                          </m:ctrlPr>
                        </m:radPr>
                        <m:deg/>
                        <m:e>
                          <m:f>
                            <m:fPr>
                              <m:ctrlPr>
                                <a:rPr lang="es-ES" altLang="pt-BR" sz="3200" i="1">
                                  <a:solidFill>
                                    <a:srgbClr val="000000"/>
                                  </a:solidFill>
                                  <a:latin typeface="Cambria Math" panose="02040503050406030204" pitchFamily="18" charset="0"/>
                                  <a:cs typeface="Arial" panose="020B0604020202020204" pitchFamily="34" charset="0"/>
                                </a:rPr>
                              </m:ctrlPr>
                            </m:fPr>
                            <m:num>
                              <m:r>
                                <a:rPr lang="es-ES" altLang="pt-BR" sz="3200" b="0" i="1" smtClean="0">
                                  <a:solidFill>
                                    <a:srgbClr val="000000"/>
                                  </a:solidFill>
                                  <a:latin typeface="Cambria Math" panose="02040503050406030204" pitchFamily="18" charset="0"/>
                                  <a:cs typeface="Arial" panose="020B0604020202020204" pitchFamily="34" charset="0"/>
                                </a:rPr>
                                <m:t>𝐸</m:t>
                              </m:r>
                            </m:num>
                            <m:den>
                              <m:r>
                                <a:rPr lang="es-ES" altLang="pt-BR" sz="320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𝜌</m:t>
                              </m:r>
                            </m:den>
                          </m:f>
                        </m:e>
                      </m:rad>
                    </m:oMath>
                  </m:oMathPara>
                </a14:m>
                <a:endParaRPr lang="en-US" sz="3200" dirty="0"/>
              </a:p>
            </p:txBody>
          </p:sp>
        </mc:Choice>
        <mc:Fallback xmlns="">
          <p:sp>
            <p:nvSpPr>
              <p:cNvPr id="7" name="Rectángulo 6"/>
              <p:cNvSpPr>
                <a:spLocks noRot="1" noChangeAspect="1" noMove="1" noResize="1" noEditPoints="1" noAdjustHandles="1" noChangeArrowheads="1" noChangeShapeType="1" noTextEdit="1"/>
              </p:cNvSpPr>
              <p:nvPr/>
            </p:nvSpPr>
            <p:spPr>
              <a:xfrm>
                <a:off x="3528300" y="3826566"/>
                <a:ext cx="1642629" cy="1547347"/>
              </a:xfrm>
              <a:prstGeom prst="rect">
                <a:avLst/>
              </a:prstGeom>
              <a:blipFill>
                <a:blip r:embed="rId3"/>
                <a:stretch>
                  <a:fillRect/>
                </a:stretch>
              </a:blipFill>
            </p:spPr>
            <p:txBody>
              <a:bodyPr/>
              <a:lstStyle/>
              <a:p>
                <a:r>
                  <a:rPr lang="en-US">
                    <a:noFill/>
                  </a:rPr>
                  <a:t> </a:t>
                </a:r>
              </a:p>
            </p:txBody>
          </p:sp>
        </mc:Fallback>
      </mc:AlternateContent>
      <p:sp>
        <p:nvSpPr>
          <p:cNvPr id="8" name="Rectangle 1"/>
          <p:cNvSpPr>
            <a:spLocks noChangeArrowheads="1"/>
          </p:cNvSpPr>
          <p:nvPr/>
        </p:nvSpPr>
        <p:spPr bwMode="auto">
          <a:xfrm>
            <a:off x="-31511" y="5428866"/>
            <a:ext cx="9144000" cy="956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s-ES" altLang="pt-BR" sz="2800" dirty="0" smtClean="0">
                <a:solidFill>
                  <a:srgbClr val="000000"/>
                </a:solidFill>
                <a:latin typeface="Arial" panose="020B0604020202020204" pitchFamily="34" charset="0"/>
                <a:cs typeface="Arial" panose="020B0604020202020204" pitchFamily="34" charset="0"/>
              </a:rPr>
              <a:t>Donde E es el módulo elástico o módulo de Young del material y </a:t>
            </a:r>
            <a:r>
              <a:rPr lang="el-GR" altLang="pt-BR" sz="2800" dirty="0" smtClean="0">
                <a:solidFill>
                  <a:srgbClr val="000000"/>
                </a:solidFill>
                <a:latin typeface="Arial" panose="020B0604020202020204" pitchFamily="34" charset="0"/>
                <a:cs typeface="Arial" panose="020B0604020202020204" pitchFamily="34" charset="0"/>
              </a:rPr>
              <a:t>ρ</a:t>
            </a:r>
            <a:r>
              <a:rPr lang="es-ES" altLang="pt-BR" sz="2800" dirty="0" smtClean="0">
                <a:solidFill>
                  <a:srgbClr val="000000"/>
                </a:solidFill>
                <a:latin typeface="Arial" panose="020B0604020202020204" pitchFamily="34" charset="0"/>
                <a:cs typeface="Arial" panose="020B0604020202020204" pitchFamily="34" charset="0"/>
              </a:rPr>
              <a:t> su densidad.</a:t>
            </a:r>
            <a:endParaRPr lang="es-ES" altLang="pt-BR" sz="28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841456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0" y="14288"/>
            <a:ext cx="9144000" cy="956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s-ES" altLang="pt-BR" sz="2800" dirty="0" smtClean="0">
                <a:solidFill>
                  <a:srgbClr val="000000"/>
                </a:solidFill>
                <a:latin typeface="Arial" panose="020B0604020202020204" pitchFamily="34" charset="0"/>
                <a:cs typeface="Arial" panose="020B0604020202020204" pitchFamily="34" charset="0"/>
              </a:rPr>
              <a:t>Para una onda longitudinal que viaja en un líquido o gas:</a:t>
            </a:r>
            <a:endParaRPr lang="es-ES" altLang="pt-BR" sz="2800" dirty="0">
              <a:solidFill>
                <a:srgbClr val="000000"/>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4" name="Rectángulo 3"/>
              <p:cNvSpPr/>
              <p:nvPr/>
            </p:nvSpPr>
            <p:spPr>
              <a:xfrm>
                <a:off x="3347864" y="836712"/>
                <a:ext cx="1866476" cy="15841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ES" altLang="pt-BR" sz="3200" i="1" smtClean="0">
                          <a:solidFill>
                            <a:srgbClr val="000000"/>
                          </a:solidFill>
                          <a:latin typeface="Cambria Math" panose="02040503050406030204" pitchFamily="18" charset="0"/>
                          <a:cs typeface="Arial" panose="020B0604020202020204" pitchFamily="34" charset="0"/>
                        </a:rPr>
                        <m:t>𝑣</m:t>
                      </m:r>
                      <m:r>
                        <a:rPr lang="es-ES" altLang="pt-BR" sz="3200" i="1" smtClean="0">
                          <a:solidFill>
                            <a:srgbClr val="000000"/>
                          </a:solidFill>
                          <a:latin typeface="Cambria Math" panose="02040503050406030204" pitchFamily="18" charset="0"/>
                          <a:cs typeface="Arial" panose="020B0604020202020204" pitchFamily="34" charset="0"/>
                        </a:rPr>
                        <m:t>=</m:t>
                      </m:r>
                      <m:rad>
                        <m:radPr>
                          <m:degHide m:val="on"/>
                          <m:ctrlPr>
                            <a:rPr lang="es-ES" altLang="pt-BR" sz="3200" i="1">
                              <a:solidFill>
                                <a:srgbClr val="000000"/>
                              </a:solidFill>
                              <a:latin typeface="Cambria Math" panose="02040503050406030204" pitchFamily="18" charset="0"/>
                              <a:cs typeface="Arial" panose="020B0604020202020204" pitchFamily="34" charset="0"/>
                            </a:rPr>
                          </m:ctrlPr>
                        </m:radPr>
                        <m:deg/>
                        <m:e>
                          <m:f>
                            <m:fPr>
                              <m:ctrlPr>
                                <a:rPr lang="es-ES" altLang="pt-BR" sz="3200" i="1">
                                  <a:solidFill>
                                    <a:srgbClr val="000000"/>
                                  </a:solidFill>
                                  <a:latin typeface="Cambria Math" panose="02040503050406030204" pitchFamily="18" charset="0"/>
                                  <a:cs typeface="Arial" panose="020B0604020202020204" pitchFamily="34" charset="0"/>
                                </a:rPr>
                              </m:ctrlPr>
                            </m:fPr>
                            <m:num>
                              <m:r>
                                <a:rPr lang="es-ES" altLang="pt-BR" sz="3200" b="0" i="1" smtClean="0">
                                  <a:solidFill>
                                    <a:srgbClr val="000000"/>
                                  </a:solidFill>
                                  <a:latin typeface="Cambria Math" panose="02040503050406030204" pitchFamily="18" charset="0"/>
                                  <a:cs typeface="Arial" panose="020B0604020202020204" pitchFamily="34" charset="0"/>
                                </a:rPr>
                                <m:t>𝐵</m:t>
                              </m:r>
                            </m:num>
                            <m:den>
                              <m:r>
                                <a:rPr lang="es-ES" altLang="pt-BR" sz="320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𝜌</m:t>
                              </m:r>
                            </m:den>
                          </m:f>
                        </m:e>
                      </m:rad>
                    </m:oMath>
                  </m:oMathPara>
                </a14:m>
                <a:endParaRPr lang="en-US" sz="3200" dirty="0"/>
              </a:p>
            </p:txBody>
          </p:sp>
        </mc:Choice>
        <mc:Fallback xmlns="">
          <p:sp>
            <p:nvSpPr>
              <p:cNvPr id="4" name="Rectángulo 3"/>
              <p:cNvSpPr>
                <a:spLocks noRot="1" noChangeAspect="1" noMove="1" noResize="1" noEditPoints="1" noAdjustHandles="1" noChangeArrowheads="1" noChangeShapeType="1" noTextEdit="1"/>
              </p:cNvSpPr>
              <p:nvPr/>
            </p:nvSpPr>
            <p:spPr>
              <a:xfrm>
                <a:off x="3347864" y="836712"/>
                <a:ext cx="1866476" cy="1584176"/>
              </a:xfrm>
              <a:prstGeom prst="rect">
                <a:avLst/>
              </a:prstGeom>
              <a:blipFill>
                <a:blip r:embed="rId2"/>
                <a:stretch>
                  <a:fillRect/>
                </a:stretch>
              </a:blipFill>
            </p:spPr>
            <p:txBody>
              <a:bodyPr/>
              <a:lstStyle/>
              <a:p>
                <a:r>
                  <a:rPr lang="en-US">
                    <a:noFill/>
                  </a:rPr>
                  <a:t> </a:t>
                </a:r>
              </a:p>
            </p:txBody>
          </p:sp>
        </mc:Fallback>
      </mc:AlternateContent>
      <p:sp>
        <p:nvSpPr>
          <p:cNvPr id="5" name="Rectangle 1"/>
          <p:cNvSpPr>
            <a:spLocks noChangeArrowheads="1"/>
          </p:cNvSpPr>
          <p:nvPr/>
        </p:nvSpPr>
        <p:spPr bwMode="auto">
          <a:xfrm>
            <a:off x="0" y="2710426"/>
            <a:ext cx="9144000" cy="956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s-ES" altLang="pt-BR" sz="2800" dirty="0" smtClean="0">
                <a:solidFill>
                  <a:srgbClr val="000000"/>
                </a:solidFill>
                <a:latin typeface="Arial" panose="020B0604020202020204" pitchFamily="34" charset="0"/>
                <a:cs typeface="Arial" panose="020B0604020202020204" pitchFamily="34" charset="0"/>
              </a:rPr>
              <a:t>Donde B es el módulo de deformación volumétrico </a:t>
            </a:r>
            <a:r>
              <a:rPr lang="es-ES" altLang="pt-BR" sz="2800" dirty="0">
                <a:solidFill>
                  <a:srgbClr val="000000"/>
                </a:solidFill>
                <a:latin typeface="Arial" panose="020B0604020202020204" pitchFamily="34" charset="0"/>
                <a:cs typeface="Arial" panose="020B0604020202020204" pitchFamily="34" charset="0"/>
              </a:rPr>
              <a:t>y </a:t>
            </a:r>
            <a:r>
              <a:rPr lang="el-GR" altLang="pt-BR" sz="2800" dirty="0">
                <a:solidFill>
                  <a:srgbClr val="000000"/>
                </a:solidFill>
                <a:latin typeface="Arial" panose="020B0604020202020204" pitchFamily="34" charset="0"/>
                <a:cs typeface="Arial" panose="020B0604020202020204" pitchFamily="34" charset="0"/>
              </a:rPr>
              <a:t>ρ</a:t>
            </a:r>
            <a:r>
              <a:rPr lang="es-ES" altLang="pt-BR" sz="2800" dirty="0">
                <a:solidFill>
                  <a:srgbClr val="000000"/>
                </a:solidFill>
                <a:latin typeface="Arial" panose="020B0604020202020204" pitchFamily="34" charset="0"/>
                <a:cs typeface="Arial" panose="020B0604020202020204" pitchFamily="34" charset="0"/>
              </a:rPr>
              <a:t> su densidad</a:t>
            </a:r>
            <a:r>
              <a:rPr lang="es-ES" altLang="pt-BR" sz="2800" dirty="0" smtClean="0">
                <a:solidFill>
                  <a:srgbClr val="000000"/>
                </a:solidFill>
                <a:latin typeface="Arial" panose="020B0604020202020204" pitchFamily="34" charset="0"/>
                <a:cs typeface="Arial" panose="020B0604020202020204" pitchFamily="34" charset="0"/>
              </a:rPr>
              <a:t>. </a:t>
            </a:r>
            <a:endParaRPr lang="es-ES" altLang="pt-BR" sz="28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20248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l="3324" r="1742"/>
          <a:stretch/>
        </p:blipFill>
        <p:spPr>
          <a:xfrm>
            <a:off x="0" y="0"/>
            <a:ext cx="9143999" cy="5383125"/>
          </a:xfrm>
          <a:prstGeom prst="rect">
            <a:avLst/>
          </a:prstGeom>
        </p:spPr>
      </p:pic>
    </p:spTree>
    <p:extLst>
      <p:ext uri="{BB962C8B-B14F-4D97-AF65-F5344CB8AC3E}">
        <p14:creationId xmlns:p14="http://schemas.microsoft.com/office/powerpoint/2010/main" val="23834413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1"/>
          <p:cNvSpPr>
            <a:spLocks noChangeArrowheads="1"/>
          </p:cNvSpPr>
          <p:nvPr/>
        </p:nvSpPr>
        <p:spPr bwMode="auto">
          <a:xfrm>
            <a:off x="0" y="2852936"/>
            <a:ext cx="9144000" cy="7716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algn="ctr" eaLnBrk="1" hangingPunct="1">
              <a:buClrTx/>
              <a:buFontTx/>
              <a:buNone/>
            </a:pPr>
            <a:r>
              <a:rPr lang="es-ES" altLang="pt-BR" sz="4400" b="1" dirty="0" smtClean="0">
                <a:solidFill>
                  <a:srgbClr val="000000"/>
                </a:solidFill>
                <a:latin typeface="Arial" panose="020B0604020202020204" pitchFamily="34" charset="0"/>
                <a:cs typeface="Arial" panose="020B0604020202020204" pitchFamily="34" charset="0"/>
              </a:rPr>
              <a:t>Ecuación de la onda</a:t>
            </a:r>
            <a:endParaRPr lang="es-ES" altLang="pt-BR" sz="4400" b="1" dirty="0">
              <a:solidFill>
                <a:srgbClr val="000000"/>
              </a:solidFill>
              <a:latin typeface="Arial" panose="020B0604020202020204" pitchFamily="34" charset="0"/>
              <a:cs typeface="Arial" panose="020B0604020202020204" pitchFamily="34"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5" name="Picture 2"/>
          <p:cNvPicPr>
            <a:picLocks noChangeAspect="1" noChangeArrowheads="1"/>
          </p:cNvPicPr>
          <p:nvPr/>
        </p:nvPicPr>
        <p:blipFill>
          <a:blip r:embed="rId3">
            <a:extLst>
              <a:ext uri="{28A0092B-C50C-407E-A947-70E740481C1C}">
                <a14:useLocalDpi xmlns:a14="http://schemas.microsoft.com/office/drawing/2010/main" val="0"/>
              </a:ext>
            </a:extLst>
          </a:blip>
          <a:srcRect l="6302" r="1918" b="3429"/>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blipFill dpi="0" rotWithShape="0">
                  <a:blip/>
                  <a:srcRect l="6302" r="1918" b="3429"/>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72936139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1"/>
          <p:cNvSpPr txBox="1">
            <a:spLocks noChangeArrowheads="1"/>
          </p:cNvSpPr>
          <p:nvPr/>
        </p:nvSpPr>
        <p:spPr bwMode="auto">
          <a:xfrm>
            <a:off x="0" y="44450"/>
            <a:ext cx="91440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algn="ctr" eaLnBrk="1" hangingPunct="1">
              <a:buClrTx/>
              <a:buFontTx/>
              <a:buNone/>
            </a:pPr>
            <a:r>
              <a:rPr lang="es-CL" altLang="pt-BR" sz="4400" b="1" dirty="0">
                <a:solidFill>
                  <a:srgbClr val="000000"/>
                </a:solidFill>
                <a:latin typeface="Arial" panose="020B0604020202020204" pitchFamily="34" charset="0"/>
                <a:cs typeface="Arial" panose="020B0604020202020204" pitchFamily="34" charset="0"/>
              </a:rPr>
              <a:t>Clasificación de las ondas</a:t>
            </a:r>
          </a:p>
        </p:txBody>
      </p:sp>
      <p:sp>
        <p:nvSpPr>
          <p:cNvPr id="7171" name="Text Box 2"/>
          <p:cNvSpPr txBox="1">
            <a:spLocks noChangeArrowheads="1"/>
          </p:cNvSpPr>
          <p:nvPr/>
        </p:nvSpPr>
        <p:spPr bwMode="auto">
          <a:xfrm>
            <a:off x="0" y="1268413"/>
            <a:ext cx="91440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eaLnBrk="0" hangingPunc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bg1"/>
                </a:solidFill>
                <a:latin typeface="Times New Roman" panose="02020603050405020304" pitchFamily="18" charset="0"/>
                <a:ea typeface="Microsoft YaHei" panose="020B0503020204020204" pitchFamily="34" charset="-122"/>
              </a:defRPr>
            </a:lvl1pPr>
            <a:lvl2pPr marL="738188" indent="-280988" eaLnBrk="0" hangingPunc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spcBef>
                <a:spcPts val="800"/>
              </a:spcBef>
            </a:pPr>
            <a:r>
              <a:rPr lang="es-CL" altLang="pt-BR" sz="3200" dirty="0">
                <a:solidFill>
                  <a:srgbClr val="000000"/>
                </a:solidFill>
                <a:latin typeface="Arial" panose="020B0604020202020204" pitchFamily="34" charset="0"/>
                <a:cs typeface="Arial" panose="020B0604020202020204" pitchFamily="34" charset="0"/>
              </a:rPr>
              <a:t>Las ondas de clasificas atendiendo a diferentes aspectos:</a:t>
            </a:r>
          </a:p>
          <a:p>
            <a:pPr lvl="1" eaLnBrk="1" hangingPunct="1">
              <a:spcBef>
                <a:spcPts val="700"/>
              </a:spcBef>
              <a:buFont typeface="Times New Roman" panose="02020603050405020304" pitchFamily="18" charset="0"/>
              <a:buChar char="–"/>
            </a:pPr>
            <a:r>
              <a:rPr lang="es-CL" altLang="pt-BR" sz="3200" dirty="0">
                <a:solidFill>
                  <a:srgbClr val="000000"/>
                </a:solidFill>
                <a:latin typeface="Arial" panose="020B0604020202020204" pitchFamily="34" charset="0"/>
                <a:cs typeface="Arial" panose="020B0604020202020204" pitchFamily="34" charset="0"/>
              </a:rPr>
              <a:t>En función del </a:t>
            </a:r>
            <a:r>
              <a:rPr lang="es-CL" altLang="pt-BR" sz="3200" b="1" dirty="0">
                <a:solidFill>
                  <a:srgbClr val="000000"/>
                </a:solidFill>
                <a:latin typeface="Arial" panose="020B0604020202020204" pitchFamily="34" charset="0"/>
                <a:cs typeface="Arial" panose="020B0604020202020204" pitchFamily="34" charset="0"/>
              </a:rPr>
              <a:t>medio</a:t>
            </a:r>
            <a:r>
              <a:rPr lang="es-CL" altLang="pt-BR" sz="3200" dirty="0">
                <a:solidFill>
                  <a:srgbClr val="000000"/>
                </a:solidFill>
                <a:latin typeface="Arial" panose="020B0604020202020204" pitchFamily="34" charset="0"/>
                <a:cs typeface="Arial" panose="020B0604020202020204" pitchFamily="34" charset="0"/>
              </a:rPr>
              <a:t> en que se propagan.</a:t>
            </a:r>
          </a:p>
          <a:p>
            <a:pPr lvl="1" eaLnBrk="1" hangingPunct="1">
              <a:spcBef>
                <a:spcPts val="700"/>
              </a:spcBef>
              <a:buFont typeface="Times New Roman" panose="02020603050405020304" pitchFamily="18" charset="0"/>
              <a:buChar char="–"/>
            </a:pPr>
            <a:r>
              <a:rPr lang="es-CL" altLang="pt-BR" sz="3200" dirty="0">
                <a:solidFill>
                  <a:srgbClr val="000000"/>
                </a:solidFill>
                <a:latin typeface="Arial" panose="020B0604020202020204" pitchFamily="34" charset="0"/>
                <a:cs typeface="Arial" panose="020B0604020202020204" pitchFamily="34" charset="0"/>
              </a:rPr>
              <a:t>En función de su </a:t>
            </a:r>
            <a:r>
              <a:rPr lang="es-CL" altLang="pt-BR" sz="3200" b="1" dirty="0">
                <a:solidFill>
                  <a:srgbClr val="000000"/>
                </a:solidFill>
                <a:latin typeface="Arial" panose="020B0604020202020204" pitchFamily="34" charset="0"/>
                <a:cs typeface="Arial" panose="020B0604020202020204" pitchFamily="34" charset="0"/>
              </a:rPr>
              <a:t>propagación</a:t>
            </a:r>
            <a:r>
              <a:rPr lang="es-CL" altLang="pt-BR" sz="3200" dirty="0">
                <a:solidFill>
                  <a:srgbClr val="000000"/>
                </a:solidFill>
                <a:latin typeface="Arial" panose="020B0604020202020204" pitchFamily="34" charset="0"/>
                <a:cs typeface="Arial" panose="020B0604020202020204" pitchFamily="34" charset="0"/>
              </a:rPr>
              <a:t> o frente de onda.</a:t>
            </a:r>
          </a:p>
          <a:p>
            <a:pPr lvl="1" eaLnBrk="1" hangingPunct="1">
              <a:spcBef>
                <a:spcPts val="700"/>
              </a:spcBef>
              <a:buFont typeface="Times New Roman" panose="02020603050405020304" pitchFamily="18" charset="0"/>
              <a:buChar char="–"/>
            </a:pPr>
            <a:r>
              <a:rPr lang="es-CL" altLang="pt-BR" sz="3200" dirty="0">
                <a:solidFill>
                  <a:srgbClr val="000000"/>
                </a:solidFill>
                <a:latin typeface="Arial" panose="020B0604020202020204" pitchFamily="34" charset="0"/>
                <a:cs typeface="Arial" panose="020B0604020202020204" pitchFamily="34" charset="0"/>
              </a:rPr>
              <a:t>En función de la </a:t>
            </a:r>
            <a:r>
              <a:rPr lang="es-CL" altLang="pt-BR" sz="3200" b="1" dirty="0">
                <a:solidFill>
                  <a:srgbClr val="000000"/>
                </a:solidFill>
                <a:latin typeface="Arial" panose="020B0604020202020204" pitchFamily="34" charset="0"/>
                <a:cs typeface="Arial" panose="020B0604020202020204" pitchFamily="34" charset="0"/>
              </a:rPr>
              <a:t>dirección</a:t>
            </a:r>
            <a:r>
              <a:rPr lang="es-CL" altLang="pt-BR" sz="3200" dirty="0">
                <a:solidFill>
                  <a:srgbClr val="000000"/>
                </a:solidFill>
                <a:latin typeface="Arial" panose="020B0604020202020204" pitchFamily="34" charset="0"/>
                <a:cs typeface="Arial" panose="020B0604020202020204" pitchFamily="34" charset="0"/>
              </a:rPr>
              <a:t> de la perturbación.</a:t>
            </a:r>
          </a:p>
          <a:p>
            <a:pPr lvl="1" eaLnBrk="1" hangingPunct="1">
              <a:spcBef>
                <a:spcPts val="700"/>
              </a:spcBef>
              <a:buFont typeface="Times New Roman" panose="02020603050405020304" pitchFamily="18" charset="0"/>
              <a:buChar char="–"/>
            </a:pPr>
            <a:r>
              <a:rPr lang="es-CL" altLang="pt-BR" sz="3200" dirty="0">
                <a:solidFill>
                  <a:srgbClr val="000000"/>
                </a:solidFill>
                <a:latin typeface="Arial" panose="020B0604020202020204" pitchFamily="34" charset="0"/>
                <a:cs typeface="Arial" panose="020B0604020202020204" pitchFamily="34" charset="0"/>
              </a:rPr>
              <a:t>En función de su </a:t>
            </a:r>
            <a:r>
              <a:rPr lang="es-CL" altLang="pt-BR" sz="3200" b="1" dirty="0">
                <a:solidFill>
                  <a:srgbClr val="000000"/>
                </a:solidFill>
                <a:latin typeface="Arial" panose="020B0604020202020204" pitchFamily="34" charset="0"/>
                <a:cs typeface="Arial" panose="020B0604020202020204" pitchFamily="34" charset="0"/>
              </a:rPr>
              <a:t>periodicidad</a:t>
            </a:r>
            <a:r>
              <a:rPr lang="es-CL" altLang="pt-BR" sz="3200" dirty="0">
                <a:solidFill>
                  <a:srgbClr val="000000"/>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6457898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0" name="Rectangle 4"/>
          <p:cNvSpPr>
            <a:spLocks noChangeArrowheads="1"/>
          </p:cNvSpPr>
          <p:nvPr/>
        </p:nvSpPr>
        <p:spPr bwMode="auto">
          <a:xfrm>
            <a:off x="0" y="38100"/>
            <a:ext cx="9144000" cy="1202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s-ES" altLang="pt-BR" dirty="0">
                <a:solidFill>
                  <a:srgbClr val="000000"/>
                </a:solidFill>
                <a:latin typeface="Arial" panose="020B0604020202020204" pitchFamily="34" charset="0"/>
                <a:cs typeface="Arial" panose="020B0604020202020204" pitchFamily="34" charset="0"/>
              </a:rPr>
              <a:t>Relación entre la componente vertical y la fuerza que actúa sobre un extremo de la cuerda es la pendiente de la cuerda en ambos </a:t>
            </a:r>
            <a:r>
              <a:rPr lang="es-ES" altLang="pt-BR" dirty="0" smtClean="0">
                <a:solidFill>
                  <a:srgbClr val="000000"/>
                </a:solidFill>
                <a:latin typeface="Arial" panose="020B0604020202020204" pitchFamily="34" charset="0"/>
                <a:cs typeface="Arial" panose="020B0604020202020204" pitchFamily="34" charset="0"/>
              </a:rPr>
              <a:t>extremos ya que: </a:t>
            </a:r>
            <a:endParaRPr lang="es-ES" altLang="pt-BR" dirty="0">
              <a:solidFill>
                <a:srgbClr val="000000"/>
              </a:solidFill>
              <a:latin typeface="Arial" panose="020B0604020202020204" pitchFamily="34" charset="0"/>
              <a:cs typeface="Arial" panose="020B0604020202020204" pitchFamily="34" charset="0"/>
            </a:endParaRPr>
          </a:p>
        </p:txBody>
      </p:sp>
      <p:sp>
        <p:nvSpPr>
          <p:cNvPr id="75781" name="Rectangle 5"/>
          <p:cNvSpPr>
            <a:spLocks noChangeArrowheads="1"/>
          </p:cNvSpPr>
          <p:nvPr/>
        </p:nvSpPr>
        <p:spPr bwMode="auto">
          <a:xfrm>
            <a:off x="-15345" y="2736129"/>
            <a:ext cx="9144001"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s-ES" altLang="pt-BR" dirty="0" smtClean="0">
                <a:solidFill>
                  <a:srgbClr val="000000"/>
                </a:solidFill>
                <a:latin typeface="Arial" panose="020B0604020202020204" pitchFamily="34" charset="0"/>
                <a:cs typeface="Arial" panose="020B0604020202020204" pitchFamily="34" charset="0"/>
              </a:rPr>
              <a:t>Si los ángulos son pequeños (pequeñas deformaciones): </a:t>
            </a:r>
            <a:endParaRPr lang="es-ES" altLang="pt-BR" dirty="0">
              <a:solidFill>
                <a:srgbClr val="000000"/>
              </a:solidFill>
              <a:latin typeface="Arial" panose="020B0604020202020204" pitchFamily="34" charset="0"/>
              <a:cs typeface="Arial" panose="020B0604020202020204" pitchFamily="34" charset="0"/>
            </a:endParaRPr>
          </a:p>
        </p:txBody>
      </p:sp>
      <p:sp>
        <p:nvSpPr>
          <p:cNvPr id="75782" name="Rectangle 6"/>
          <p:cNvSpPr>
            <a:spLocks noChangeArrowheads="1"/>
          </p:cNvSpPr>
          <p:nvPr/>
        </p:nvSpPr>
        <p:spPr bwMode="auto">
          <a:xfrm>
            <a:off x="35140" y="4526745"/>
            <a:ext cx="6408713" cy="4638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s-ES" altLang="pt-BR" dirty="0" smtClean="0">
                <a:solidFill>
                  <a:srgbClr val="000000"/>
                </a:solidFill>
                <a:latin typeface="Arial" panose="020B0604020202020204" pitchFamily="34" charset="0"/>
                <a:cs typeface="Arial" panose="020B0604020202020204" pitchFamily="34" charset="0"/>
              </a:rPr>
              <a:t>Y como:  </a:t>
            </a:r>
            <a:endParaRPr lang="es-ES" altLang="pt-BR" dirty="0">
              <a:solidFill>
                <a:srgbClr val="000000"/>
              </a:solidFill>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2" name="1 CuadroTexto"/>
              <p:cNvSpPr txBox="1"/>
              <p:nvPr/>
            </p:nvSpPr>
            <p:spPr>
              <a:xfrm>
                <a:off x="168468" y="1501932"/>
                <a:ext cx="8776377" cy="1135696"/>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nary>
                        <m:naryPr>
                          <m:chr m:val="∑"/>
                          <m:subHide m:val="on"/>
                          <m:supHide m:val="on"/>
                          <m:ctrlPr>
                            <a:rPr lang="es-ES" sz="2800" b="0" i="1" smtClean="0">
                              <a:solidFill>
                                <a:schemeClr val="tx1"/>
                              </a:solidFill>
                              <a:latin typeface="Cambria Math" panose="02040503050406030204" pitchFamily="18" charset="0"/>
                            </a:rPr>
                          </m:ctrlPr>
                        </m:naryPr>
                        <m:sub/>
                        <m:sup/>
                        <m:e>
                          <m:sSub>
                            <m:sSubPr>
                              <m:ctrlPr>
                                <a:rPr lang="es-ES" sz="2800" b="0" i="1" smtClean="0">
                                  <a:solidFill>
                                    <a:schemeClr val="tx1"/>
                                  </a:solidFill>
                                  <a:latin typeface="Cambria Math" panose="02040503050406030204" pitchFamily="18" charset="0"/>
                                </a:rPr>
                              </m:ctrlPr>
                            </m:sSubPr>
                            <m:e>
                              <m:r>
                                <a:rPr lang="es-ES" sz="2800" b="0" i="1" smtClean="0">
                                  <a:solidFill>
                                    <a:schemeClr val="tx1"/>
                                  </a:solidFill>
                                  <a:latin typeface="Cambria Math" panose="02040503050406030204" pitchFamily="18" charset="0"/>
                                </a:rPr>
                                <m:t>𝐹</m:t>
                              </m:r>
                            </m:e>
                            <m:sub>
                              <m:r>
                                <a:rPr lang="es-ES" sz="2800" b="0" i="1" smtClean="0">
                                  <a:solidFill>
                                    <a:schemeClr val="tx1"/>
                                  </a:solidFill>
                                  <a:latin typeface="Cambria Math" panose="02040503050406030204" pitchFamily="18" charset="0"/>
                                </a:rPr>
                                <m:t>𝑦</m:t>
                              </m:r>
                            </m:sub>
                          </m:sSub>
                        </m:e>
                      </m:nary>
                      <m:r>
                        <a:rPr lang="es-ES" sz="2800" b="0" i="1" smtClean="0">
                          <a:solidFill>
                            <a:schemeClr val="tx1"/>
                          </a:solidFill>
                          <a:latin typeface="Cambria Math" panose="02040503050406030204" pitchFamily="18" charset="0"/>
                        </a:rPr>
                        <m:t>=</m:t>
                      </m:r>
                      <m:r>
                        <a:rPr lang="es-ES" sz="2800" b="0" i="1" smtClean="0">
                          <a:solidFill>
                            <a:schemeClr val="tx1"/>
                          </a:solidFill>
                          <a:latin typeface="Cambria Math"/>
                        </a:rPr>
                        <m:t>𝐹</m:t>
                      </m:r>
                      <m:r>
                        <a:rPr lang="es-ES" sz="2800" i="1">
                          <a:solidFill>
                            <a:schemeClr val="tx1"/>
                          </a:solidFill>
                          <a:latin typeface="Cambria Math" panose="02040503050406030204" pitchFamily="18" charset="0"/>
                        </a:rPr>
                        <m:t>𝑠𝑒𝑛</m:t>
                      </m:r>
                      <m:d>
                        <m:dPr>
                          <m:ctrlPr>
                            <a:rPr lang="es-ES" sz="2800" i="1">
                              <a:solidFill>
                                <a:schemeClr val="tx1"/>
                              </a:solidFill>
                              <a:latin typeface="Cambria Math" panose="02040503050406030204" pitchFamily="18" charset="0"/>
                            </a:rPr>
                          </m:ctrlPr>
                        </m:dPr>
                        <m:e>
                          <m:sSub>
                            <m:sSubPr>
                              <m:ctrlPr>
                                <a:rPr lang="es-ES" sz="2800" i="1">
                                  <a:solidFill>
                                    <a:schemeClr val="tx1"/>
                                  </a:solidFill>
                                  <a:latin typeface="Cambria Math" panose="02040503050406030204" pitchFamily="18" charset="0"/>
                                </a:rPr>
                              </m:ctrlPr>
                            </m:sSubPr>
                            <m:e>
                              <m:r>
                                <a:rPr lang="es-ES" sz="2800" i="1">
                                  <a:solidFill>
                                    <a:schemeClr val="tx1"/>
                                  </a:solidFill>
                                  <a:latin typeface="Cambria Math" panose="02040503050406030204" pitchFamily="18" charset="0"/>
                                  <a:ea typeface="Cambria Math" panose="02040503050406030204" pitchFamily="18" charset="0"/>
                                </a:rPr>
                                <m:t>𝜃</m:t>
                              </m:r>
                            </m:e>
                            <m:sub>
                              <m:r>
                                <a:rPr lang="es-ES" sz="2800" i="1">
                                  <a:solidFill>
                                    <a:schemeClr val="tx1"/>
                                  </a:solidFill>
                                  <a:latin typeface="Cambria Math" panose="02040503050406030204" pitchFamily="18" charset="0"/>
                                </a:rPr>
                                <m:t>2</m:t>
                              </m:r>
                            </m:sub>
                          </m:sSub>
                        </m:e>
                      </m:d>
                      <m:r>
                        <a:rPr lang="es-ES" sz="2800" i="1">
                          <a:solidFill>
                            <a:schemeClr val="tx1"/>
                          </a:solidFill>
                          <a:latin typeface="Cambria Math" panose="02040503050406030204" pitchFamily="18" charset="0"/>
                        </a:rPr>
                        <m:t>−</m:t>
                      </m:r>
                      <m:r>
                        <a:rPr lang="es-ES" sz="2800" i="1">
                          <a:solidFill>
                            <a:schemeClr val="tx1"/>
                          </a:solidFill>
                          <a:latin typeface="Cambria Math" panose="02040503050406030204" pitchFamily="18" charset="0"/>
                        </a:rPr>
                        <m:t>𝐹𝑠𝑒𝑛</m:t>
                      </m:r>
                      <m:d>
                        <m:dPr>
                          <m:ctrlPr>
                            <a:rPr lang="es-ES" sz="2800" i="1">
                              <a:solidFill>
                                <a:schemeClr val="tx1"/>
                              </a:solidFill>
                              <a:latin typeface="Cambria Math" panose="02040503050406030204" pitchFamily="18" charset="0"/>
                            </a:rPr>
                          </m:ctrlPr>
                        </m:dPr>
                        <m:e>
                          <m:sSub>
                            <m:sSubPr>
                              <m:ctrlPr>
                                <a:rPr lang="es-ES" sz="2800" i="1">
                                  <a:solidFill>
                                    <a:schemeClr val="tx1"/>
                                  </a:solidFill>
                                  <a:latin typeface="Cambria Math" panose="02040503050406030204" pitchFamily="18" charset="0"/>
                                </a:rPr>
                              </m:ctrlPr>
                            </m:sSubPr>
                            <m:e>
                              <m:r>
                                <a:rPr lang="es-ES" sz="2800" i="1">
                                  <a:solidFill>
                                    <a:schemeClr val="tx1"/>
                                  </a:solidFill>
                                  <a:latin typeface="Cambria Math" panose="02040503050406030204" pitchFamily="18" charset="0"/>
                                  <a:ea typeface="Cambria Math" panose="02040503050406030204" pitchFamily="18" charset="0"/>
                                </a:rPr>
                                <m:t>𝜃</m:t>
                              </m:r>
                            </m:e>
                            <m:sub>
                              <m:r>
                                <a:rPr lang="es-ES" sz="2800" i="1">
                                  <a:solidFill>
                                    <a:schemeClr val="tx1"/>
                                  </a:solidFill>
                                  <a:latin typeface="Cambria Math" panose="02040503050406030204" pitchFamily="18" charset="0"/>
                                </a:rPr>
                                <m:t>1</m:t>
                              </m:r>
                            </m:sub>
                          </m:sSub>
                        </m:e>
                      </m:d>
                      <m:r>
                        <a:rPr lang="es-ES" sz="2800" b="0" i="1" smtClean="0">
                          <a:solidFill>
                            <a:schemeClr val="tx1"/>
                          </a:solidFill>
                          <a:latin typeface="Cambria Math" panose="02040503050406030204" pitchFamily="18" charset="0"/>
                        </a:rPr>
                        <m:t>=</m:t>
                      </m:r>
                      <m:r>
                        <a:rPr lang="es-ES" sz="2800" i="1">
                          <a:solidFill>
                            <a:schemeClr val="tx1"/>
                          </a:solidFill>
                          <a:latin typeface="Cambria Math"/>
                        </a:rPr>
                        <m:t>𝐹</m:t>
                      </m:r>
                      <m:d>
                        <m:dPr>
                          <m:begChr m:val="["/>
                          <m:endChr m:val="]"/>
                          <m:ctrlPr>
                            <a:rPr lang="es-ES" sz="2800" i="1" smtClean="0">
                              <a:solidFill>
                                <a:schemeClr val="tx1"/>
                              </a:solidFill>
                              <a:latin typeface="Cambria Math" panose="02040503050406030204" pitchFamily="18" charset="0"/>
                            </a:rPr>
                          </m:ctrlPr>
                        </m:dPr>
                        <m:e>
                          <m:r>
                            <a:rPr lang="es-ES" sz="2800" i="1">
                              <a:solidFill>
                                <a:schemeClr val="tx1"/>
                              </a:solidFill>
                              <a:latin typeface="Cambria Math" panose="02040503050406030204" pitchFamily="18" charset="0"/>
                            </a:rPr>
                            <m:t>𝑠𝑒𝑛</m:t>
                          </m:r>
                          <m:d>
                            <m:dPr>
                              <m:ctrlPr>
                                <a:rPr lang="es-ES" sz="2800" i="1">
                                  <a:solidFill>
                                    <a:schemeClr val="tx1"/>
                                  </a:solidFill>
                                  <a:latin typeface="Cambria Math" panose="02040503050406030204" pitchFamily="18" charset="0"/>
                                </a:rPr>
                              </m:ctrlPr>
                            </m:dPr>
                            <m:e>
                              <m:sSub>
                                <m:sSubPr>
                                  <m:ctrlPr>
                                    <a:rPr lang="es-ES" sz="2800" i="1">
                                      <a:solidFill>
                                        <a:schemeClr val="tx1"/>
                                      </a:solidFill>
                                      <a:latin typeface="Cambria Math" panose="02040503050406030204" pitchFamily="18" charset="0"/>
                                    </a:rPr>
                                  </m:ctrlPr>
                                </m:sSubPr>
                                <m:e>
                                  <m:r>
                                    <a:rPr lang="es-ES" sz="2800" i="1">
                                      <a:solidFill>
                                        <a:schemeClr val="tx1"/>
                                      </a:solidFill>
                                      <a:latin typeface="Cambria Math" panose="02040503050406030204" pitchFamily="18" charset="0"/>
                                      <a:ea typeface="Cambria Math" panose="02040503050406030204" pitchFamily="18" charset="0"/>
                                    </a:rPr>
                                    <m:t>𝜃</m:t>
                                  </m:r>
                                </m:e>
                                <m:sub>
                                  <m:r>
                                    <a:rPr lang="es-ES" sz="2800" i="1">
                                      <a:solidFill>
                                        <a:schemeClr val="tx1"/>
                                      </a:solidFill>
                                      <a:latin typeface="Cambria Math" panose="02040503050406030204" pitchFamily="18" charset="0"/>
                                    </a:rPr>
                                    <m:t>2</m:t>
                                  </m:r>
                                </m:sub>
                              </m:sSub>
                            </m:e>
                          </m:d>
                          <m:r>
                            <a:rPr lang="es-ES" sz="2800" i="1">
                              <a:solidFill>
                                <a:schemeClr val="tx1"/>
                              </a:solidFill>
                              <a:latin typeface="Cambria Math" panose="02040503050406030204" pitchFamily="18" charset="0"/>
                            </a:rPr>
                            <m:t>−</m:t>
                          </m:r>
                          <m:r>
                            <a:rPr lang="es-ES" sz="2800" i="1">
                              <a:solidFill>
                                <a:schemeClr val="tx1"/>
                              </a:solidFill>
                              <a:latin typeface="Cambria Math" panose="02040503050406030204" pitchFamily="18" charset="0"/>
                            </a:rPr>
                            <m:t>𝑠𝑒𝑛</m:t>
                          </m:r>
                          <m:d>
                            <m:dPr>
                              <m:ctrlPr>
                                <a:rPr lang="es-ES" sz="2800" i="1">
                                  <a:solidFill>
                                    <a:schemeClr val="tx1"/>
                                  </a:solidFill>
                                  <a:latin typeface="Cambria Math" panose="02040503050406030204" pitchFamily="18" charset="0"/>
                                </a:rPr>
                              </m:ctrlPr>
                            </m:dPr>
                            <m:e>
                              <m:sSub>
                                <m:sSubPr>
                                  <m:ctrlPr>
                                    <a:rPr lang="es-ES" sz="2800" i="1">
                                      <a:solidFill>
                                        <a:schemeClr val="tx1"/>
                                      </a:solidFill>
                                      <a:latin typeface="Cambria Math" panose="02040503050406030204" pitchFamily="18" charset="0"/>
                                    </a:rPr>
                                  </m:ctrlPr>
                                </m:sSubPr>
                                <m:e>
                                  <m:r>
                                    <a:rPr lang="es-ES" sz="2800" i="1">
                                      <a:solidFill>
                                        <a:schemeClr val="tx1"/>
                                      </a:solidFill>
                                      <a:latin typeface="Cambria Math" panose="02040503050406030204" pitchFamily="18" charset="0"/>
                                      <a:ea typeface="Cambria Math" panose="02040503050406030204" pitchFamily="18" charset="0"/>
                                    </a:rPr>
                                    <m:t>𝜃</m:t>
                                  </m:r>
                                </m:e>
                                <m:sub>
                                  <m:r>
                                    <a:rPr lang="es-ES" sz="2800" i="1">
                                      <a:solidFill>
                                        <a:schemeClr val="tx1"/>
                                      </a:solidFill>
                                      <a:latin typeface="Cambria Math" panose="02040503050406030204" pitchFamily="18" charset="0"/>
                                    </a:rPr>
                                    <m:t>1</m:t>
                                  </m:r>
                                </m:sub>
                              </m:sSub>
                            </m:e>
                          </m:d>
                          <m:r>
                            <m:rPr>
                              <m:nor/>
                            </m:rPr>
                            <a:rPr lang="es-AR" sz="2800" dirty="0">
                              <a:solidFill>
                                <a:schemeClr val="tx1"/>
                              </a:solidFill>
                            </a:rPr>
                            <m:t> </m:t>
                          </m:r>
                        </m:e>
                      </m:d>
                    </m:oMath>
                  </m:oMathPara>
                </a14:m>
                <a:endParaRPr lang="es-AR" sz="2800" dirty="0">
                  <a:solidFill>
                    <a:schemeClr val="tx1"/>
                  </a:solidFill>
                </a:endParaRPr>
              </a:p>
            </p:txBody>
          </p:sp>
        </mc:Choice>
        <mc:Fallback>
          <p:sp>
            <p:nvSpPr>
              <p:cNvPr id="2" name="1 CuadroTexto"/>
              <p:cNvSpPr txBox="1">
                <a:spLocks noRot="1" noChangeAspect="1" noMove="1" noResize="1" noEditPoints="1" noAdjustHandles="1" noChangeArrowheads="1" noChangeShapeType="1" noTextEdit="1"/>
              </p:cNvSpPr>
              <p:nvPr/>
            </p:nvSpPr>
            <p:spPr>
              <a:xfrm>
                <a:off x="168468" y="1501932"/>
                <a:ext cx="8776377" cy="113569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1 CuadroTexto"/>
              <p:cNvSpPr txBox="1"/>
              <p:nvPr/>
            </p:nvSpPr>
            <p:spPr>
              <a:xfrm>
                <a:off x="2267744" y="3400021"/>
                <a:ext cx="5102166" cy="1135696"/>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nary>
                        <m:naryPr>
                          <m:chr m:val="∑"/>
                          <m:subHide m:val="on"/>
                          <m:supHide m:val="on"/>
                          <m:ctrlPr>
                            <a:rPr lang="es-ES" sz="2800" b="0" i="1" smtClean="0">
                              <a:solidFill>
                                <a:schemeClr val="tx1"/>
                              </a:solidFill>
                              <a:latin typeface="Cambria Math" panose="02040503050406030204" pitchFamily="18" charset="0"/>
                            </a:rPr>
                          </m:ctrlPr>
                        </m:naryPr>
                        <m:sub/>
                        <m:sup/>
                        <m:e>
                          <m:sSub>
                            <m:sSubPr>
                              <m:ctrlPr>
                                <a:rPr lang="es-ES" sz="2800" b="0" i="1" smtClean="0">
                                  <a:solidFill>
                                    <a:schemeClr val="tx1"/>
                                  </a:solidFill>
                                  <a:latin typeface="Cambria Math" panose="02040503050406030204" pitchFamily="18" charset="0"/>
                                </a:rPr>
                              </m:ctrlPr>
                            </m:sSubPr>
                            <m:e>
                              <m:r>
                                <a:rPr lang="es-ES" sz="2800" b="0" i="1" smtClean="0">
                                  <a:solidFill>
                                    <a:schemeClr val="tx1"/>
                                  </a:solidFill>
                                  <a:latin typeface="Cambria Math" panose="02040503050406030204" pitchFamily="18" charset="0"/>
                                </a:rPr>
                                <m:t>𝐹</m:t>
                              </m:r>
                            </m:e>
                            <m:sub>
                              <m:r>
                                <a:rPr lang="es-ES" sz="2800" b="0" i="1" smtClean="0">
                                  <a:solidFill>
                                    <a:schemeClr val="tx1"/>
                                  </a:solidFill>
                                  <a:latin typeface="Cambria Math" panose="02040503050406030204" pitchFamily="18" charset="0"/>
                                </a:rPr>
                                <m:t>𝑦</m:t>
                              </m:r>
                            </m:sub>
                          </m:sSub>
                        </m:e>
                      </m:nary>
                      <m:r>
                        <a:rPr lang="es-ES" sz="2800" b="0" i="1" smtClean="0">
                          <a:solidFill>
                            <a:schemeClr val="tx1"/>
                          </a:solidFill>
                          <a:latin typeface="Cambria Math" panose="02040503050406030204" pitchFamily="18" charset="0"/>
                          <a:ea typeface="Cambria Math" panose="02040503050406030204" pitchFamily="18" charset="0"/>
                        </a:rPr>
                        <m:t>≈</m:t>
                      </m:r>
                      <m:r>
                        <a:rPr lang="es-ES" sz="2800" b="0" i="1" smtClean="0">
                          <a:solidFill>
                            <a:schemeClr val="tx1"/>
                          </a:solidFill>
                          <a:latin typeface="Cambria Math"/>
                        </a:rPr>
                        <m:t>𝐹</m:t>
                      </m:r>
                      <m:r>
                        <a:rPr lang="es-ES" sz="2800" b="0" i="1" smtClean="0">
                          <a:solidFill>
                            <a:schemeClr val="tx1"/>
                          </a:solidFill>
                          <a:latin typeface="Cambria Math" panose="02040503050406030204" pitchFamily="18" charset="0"/>
                        </a:rPr>
                        <m:t> </m:t>
                      </m:r>
                      <m:d>
                        <m:dPr>
                          <m:begChr m:val="["/>
                          <m:endChr m:val="]"/>
                          <m:ctrlPr>
                            <a:rPr lang="es-ES" sz="2800" b="0" i="1" smtClean="0">
                              <a:solidFill>
                                <a:schemeClr val="tx1"/>
                              </a:solidFill>
                              <a:latin typeface="Cambria Math" panose="02040503050406030204" pitchFamily="18" charset="0"/>
                            </a:rPr>
                          </m:ctrlPr>
                        </m:dPr>
                        <m:e>
                          <m:r>
                            <a:rPr lang="es-ES" sz="2800" i="1">
                              <a:solidFill>
                                <a:schemeClr val="tx1"/>
                              </a:solidFill>
                              <a:latin typeface="Cambria Math" panose="02040503050406030204" pitchFamily="18" charset="0"/>
                            </a:rPr>
                            <m:t>𝑡𝑎𝑛</m:t>
                          </m:r>
                          <m:d>
                            <m:dPr>
                              <m:ctrlPr>
                                <a:rPr lang="es-ES" sz="2800" i="1">
                                  <a:solidFill>
                                    <a:schemeClr val="tx1"/>
                                  </a:solidFill>
                                  <a:latin typeface="Cambria Math" panose="02040503050406030204" pitchFamily="18" charset="0"/>
                                </a:rPr>
                              </m:ctrlPr>
                            </m:dPr>
                            <m:e>
                              <m:sSub>
                                <m:sSubPr>
                                  <m:ctrlPr>
                                    <a:rPr lang="es-ES" sz="2800" i="1">
                                      <a:solidFill>
                                        <a:schemeClr val="tx1"/>
                                      </a:solidFill>
                                      <a:latin typeface="Cambria Math" panose="02040503050406030204" pitchFamily="18" charset="0"/>
                                    </a:rPr>
                                  </m:ctrlPr>
                                </m:sSubPr>
                                <m:e>
                                  <m:r>
                                    <a:rPr lang="es-ES" sz="2800" i="1">
                                      <a:solidFill>
                                        <a:schemeClr val="tx1"/>
                                      </a:solidFill>
                                      <a:latin typeface="Cambria Math" panose="02040503050406030204" pitchFamily="18" charset="0"/>
                                      <a:ea typeface="Cambria Math" panose="02040503050406030204" pitchFamily="18" charset="0"/>
                                    </a:rPr>
                                    <m:t>𝜃</m:t>
                                  </m:r>
                                </m:e>
                                <m:sub>
                                  <m:r>
                                    <a:rPr lang="es-ES" sz="2800" i="1">
                                      <a:solidFill>
                                        <a:schemeClr val="tx1"/>
                                      </a:solidFill>
                                      <a:latin typeface="Cambria Math" panose="02040503050406030204" pitchFamily="18" charset="0"/>
                                    </a:rPr>
                                    <m:t>2</m:t>
                                  </m:r>
                                </m:sub>
                              </m:sSub>
                            </m:e>
                          </m:d>
                          <m:r>
                            <a:rPr lang="es-ES" sz="2800" i="1">
                              <a:solidFill>
                                <a:schemeClr val="tx1"/>
                              </a:solidFill>
                              <a:latin typeface="Cambria Math" panose="02040503050406030204" pitchFamily="18" charset="0"/>
                            </a:rPr>
                            <m:t>−</m:t>
                          </m:r>
                          <m:r>
                            <a:rPr lang="es-ES" sz="2800" i="1">
                              <a:solidFill>
                                <a:schemeClr val="tx1"/>
                              </a:solidFill>
                              <a:latin typeface="Cambria Math" panose="02040503050406030204" pitchFamily="18" charset="0"/>
                            </a:rPr>
                            <m:t>𝑡𝑎𝑛</m:t>
                          </m:r>
                          <m:r>
                            <a:rPr lang="es-ES" sz="2800" i="1">
                              <a:solidFill>
                                <a:schemeClr val="tx1"/>
                              </a:solidFill>
                              <a:latin typeface="Cambria Math" panose="02040503050406030204" pitchFamily="18" charset="0"/>
                            </a:rPr>
                            <m:t>(</m:t>
                          </m:r>
                          <m:sSub>
                            <m:sSubPr>
                              <m:ctrlPr>
                                <a:rPr lang="es-ES" sz="2800" i="1">
                                  <a:solidFill>
                                    <a:schemeClr val="tx1"/>
                                  </a:solidFill>
                                  <a:latin typeface="Cambria Math" panose="02040503050406030204" pitchFamily="18" charset="0"/>
                                </a:rPr>
                              </m:ctrlPr>
                            </m:sSubPr>
                            <m:e>
                              <m:r>
                                <a:rPr lang="es-ES" sz="2800" i="1">
                                  <a:solidFill>
                                    <a:schemeClr val="tx1"/>
                                  </a:solidFill>
                                  <a:latin typeface="Cambria Math" panose="02040503050406030204" pitchFamily="18" charset="0"/>
                                  <a:ea typeface="Cambria Math" panose="02040503050406030204" pitchFamily="18" charset="0"/>
                                </a:rPr>
                                <m:t>𝜃</m:t>
                              </m:r>
                            </m:e>
                            <m:sub>
                              <m:r>
                                <a:rPr lang="es-ES" sz="2800" i="1">
                                  <a:solidFill>
                                    <a:schemeClr val="tx1"/>
                                  </a:solidFill>
                                  <a:latin typeface="Cambria Math" panose="02040503050406030204" pitchFamily="18" charset="0"/>
                                </a:rPr>
                                <m:t>1</m:t>
                              </m:r>
                            </m:sub>
                          </m:sSub>
                          <m:r>
                            <a:rPr lang="es-ES" sz="2800" i="1">
                              <a:solidFill>
                                <a:schemeClr val="tx1"/>
                              </a:solidFill>
                              <a:latin typeface="Cambria Math" panose="02040503050406030204" pitchFamily="18" charset="0"/>
                            </a:rPr>
                            <m:t>)</m:t>
                          </m:r>
                          <m:r>
                            <m:rPr>
                              <m:nor/>
                            </m:rPr>
                            <a:rPr lang="es-AR" sz="2800" dirty="0">
                              <a:solidFill>
                                <a:schemeClr val="tx1"/>
                              </a:solidFill>
                            </a:rPr>
                            <m:t> </m:t>
                          </m:r>
                        </m:e>
                      </m:d>
                    </m:oMath>
                  </m:oMathPara>
                </a14:m>
                <a:endParaRPr lang="es-AR" sz="2800" dirty="0">
                  <a:solidFill>
                    <a:schemeClr val="tx1"/>
                  </a:solidFill>
                </a:endParaRPr>
              </a:p>
            </p:txBody>
          </p:sp>
        </mc:Choice>
        <mc:Fallback>
          <p:sp>
            <p:nvSpPr>
              <p:cNvPr id="9" name="1 CuadroTexto"/>
              <p:cNvSpPr txBox="1">
                <a:spLocks noRot="1" noChangeAspect="1" noMove="1" noResize="1" noEditPoints="1" noAdjustHandles="1" noChangeArrowheads="1" noChangeShapeType="1" noTextEdit="1"/>
              </p:cNvSpPr>
              <p:nvPr/>
            </p:nvSpPr>
            <p:spPr>
              <a:xfrm>
                <a:off x="2267744" y="3400021"/>
                <a:ext cx="5102166" cy="1135696"/>
              </a:xfrm>
              <a:prstGeom prst="rect">
                <a:avLst/>
              </a:prstGeom>
              <a:blipFill>
                <a:blip r:embed="rId4"/>
                <a:stretch>
                  <a:fillRect/>
                </a:stretch>
              </a:blipFill>
            </p:spPr>
            <p:txBody>
              <a:bodyPr/>
              <a:lstStyle/>
              <a:p>
                <a:r>
                  <a:rPr lang="en-US">
                    <a:noFill/>
                  </a:rPr>
                  <a:t> </a:t>
                </a:r>
              </a:p>
            </p:txBody>
          </p:sp>
        </mc:Fallback>
      </mc:AlternateContent>
      <p:pic>
        <p:nvPicPr>
          <p:cNvPr id="1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9632" y="5038106"/>
            <a:ext cx="6906228" cy="107920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505" y="682466"/>
            <a:ext cx="6928073" cy="116235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5781" name="Rectangle 5"/>
          <p:cNvSpPr>
            <a:spLocks noChangeArrowheads="1"/>
          </p:cNvSpPr>
          <p:nvPr/>
        </p:nvSpPr>
        <p:spPr bwMode="auto">
          <a:xfrm>
            <a:off x="17242" y="0"/>
            <a:ext cx="9144001"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s-ES" altLang="pt-BR" dirty="0">
                <a:solidFill>
                  <a:srgbClr val="000000"/>
                </a:solidFill>
                <a:latin typeface="Arial" panose="020B0604020202020204" pitchFamily="34" charset="0"/>
                <a:cs typeface="Arial" panose="020B0604020202020204" pitchFamily="34" charset="0"/>
              </a:rPr>
              <a:t>La componente vertical es: </a:t>
            </a:r>
          </a:p>
        </p:txBody>
      </p:sp>
      <p:sp>
        <p:nvSpPr>
          <p:cNvPr id="75782" name="Rectangle 6"/>
          <p:cNvSpPr>
            <a:spLocks noChangeArrowheads="1"/>
          </p:cNvSpPr>
          <p:nvPr/>
        </p:nvSpPr>
        <p:spPr bwMode="auto">
          <a:xfrm>
            <a:off x="0" y="2204864"/>
            <a:ext cx="6408713" cy="4638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s-ES" altLang="pt-BR" sz="2000" dirty="0">
                <a:solidFill>
                  <a:srgbClr val="000000"/>
                </a:solidFill>
              </a:rPr>
              <a:t> </a:t>
            </a:r>
            <a:r>
              <a:rPr lang="es-ES" altLang="pt-BR" dirty="0">
                <a:solidFill>
                  <a:srgbClr val="000000"/>
                </a:solidFill>
                <a:latin typeface="Arial" panose="020B0604020202020204" pitchFamily="34" charset="0"/>
                <a:cs typeface="Arial" panose="020B0604020202020204" pitchFamily="34" charset="0"/>
              </a:rPr>
              <a:t>La segunda ley de Newton es:  </a:t>
            </a:r>
          </a:p>
        </p:txBody>
      </p:sp>
      <mc:AlternateContent xmlns:mc="http://schemas.openxmlformats.org/markup-compatibility/2006">
        <mc:Choice xmlns:a14="http://schemas.microsoft.com/office/drawing/2010/main" Requires="a14">
          <p:sp>
            <p:nvSpPr>
              <p:cNvPr id="2" name="1 CuadroTexto"/>
              <p:cNvSpPr txBox="1"/>
              <p:nvPr/>
            </p:nvSpPr>
            <p:spPr>
              <a:xfrm>
                <a:off x="1547664" y="3069877"/>
                <a:ext cx="6408713" cy="12098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ES" sz="2800" b="0" i="1" smtClean="0">
                          <a:solidFill>
                            <a:schemeClr val="tx1"/>
                          </a:solidFill>
                          <a:latin typeface="Cambria Math"/>
                        </a:rPr>
                        <m:t>𝐹</m:t>
                      </m:r>
                      <m:d>
                        <m:dPr>
                          <m:begChr m:val="["/>
                          <m:endChr m:val="]"/>
                          <m:ctrlPr>
                            <a:rPr lang="es-ES" sz="2800" b="0" i="1" smtClean="0">
                              <a:solidFill>
                                <a:schemeClr val="tx1"/>
                              </a:solidFill>
                              <a:latin typeface="Cambria Math" panose="02040503050406030204" pitchFamily="18" charset="0"/>
                            </a:rPr>
                          </m:ctrlPr>
                        </m:dPr>
                        <m:e>
                          <m:sSub>
                            <m:sSubPr>
                              <m:ctrlPr>
                                <a:rPr lang="es-ES" sz="2800" b="0" i="1" smtClean="0">
                                  <a:solidFill>
                                    <a:schemeClr val="tx1"/>
                                  </a:solidFill>
                                  <a:latin typeface="Cambria Math" panose="02040503050406030204" pitchFamily="18" charset="0"/>
                                </a:rPr>
                              </m:ctrlPr>
                            </m:sSubPr>
                            <m:e>
                              <m:d>
                                <m:dPr>
                                  <m:ctrlPr>
                                    <a:rPr lang="es-ES" sz="2800" i="1">
                                      <a:solidFill>
                                        <a:schemeClr val="tx1"/>
                                      </a:solidFill>
                                      <a:latin typeface="Cambria Math" panose="02040503050406030204" pitchFamily="18" charset="0"/>
                                    </a:rPr>
                                  </m:ctrlPr>
                                </m:dPr>
                                <m:e>
                                  <m:f>
                                    <m:fPr>
                                      <m:ctrlPr>
                                        <a:rPr lang="es-ES" sz="2800" i="1">
                                          <a:solidFill>
                                            <a:schemeClr val="tx1"/>
                                          </a:solidFill>
                                          <a:latin typeface="Cambria Math" panose="02040503050406030204" pitchFamily="18" charset="0"/>
                                        </a:rPr>
                                      </m:ctrlPr>
                                    </m:fPr>
                                    <m:num>
                                      <m:r>
                                        <a:rPr lang="es-ES" sz="2800" i="1">
                                          <a:solidFill>
                                            <a:schemeClr val="tx1"/>
                                          </a:solidFill>
                                          <a:latin typeface="Cambria Math"/>
                                          <a:ea typeface="Cambria Math"/>
                                        </a:rPr>
                                        <m:t>𝜕</m:t>
                                      </m:r>
                                      <m:r>
                                        <a:rPr lang="es-ES" sz="2800" i="1">
                                          <a:solidFill>
                                            <a:schemeClr val="tx1"/>
                                          </a:solidFill>
                                          <a:latin typeface="Cambria Math"/>
                                          <a:ea typeface="Cambria Math"/>
                                        </a:rPr>
                                        <m:t>𝑦</m:t>
                                      </m:r>
                                    </m:num>
                                    <m:den>
                                      <m:r>
                                        <a:rPr lang="es-ES" sz="2800" i="1">
                                          <a:solidFill>
                                            <a:schemeClr val="tx1"/>
                                          </a:solidFill>
                                          <a:latin typeface="Cambria Math"/>
                                          <a:ea typeface="Cambria Math"/>
                                        </a:rPr>
                                        <m:t>𝜕</m:t>
                                      </m:r>
                                      <m:r>
                                        <a:rPr lang="es-ES" sz="2800" i="1">
                                          <a:solidFill>
                                            <a:schemeClr val="tx1"/>
                                          </a:solidFill>
                                          <a:latin typeface="Cambria Math"/>
                                          <a:ea typeface="Cambria Math"/>
                                        </a:rPr>
                                        <m:t>𝑥</m:t>
                                      </m:r>
                                    </m:den>
                                  </m:f>
                                </m:e>
                              </m:d>
                            </m:e>
                            <m:sub>
                              <m:r>
                                <a:rPr lang="es-ES" sz="2800" b="0" i="1" smtClean="0">
                                  <a:solidFill>
                                    <a:schemeClr val="tx1"/>
                                  </a:solidFill>
                                  <a:latin typeface="Cambria Math"/>
                                </a:rPr>
                                <m:t>𝑥</m:t>
                              </m:r>
                              <m:r>
                                <a:rPr lang="es-ES" sz="2800" b="0" i="1" smtClean="0">
                                  <a:solidFill>
                                    <a:schemeClr val="tx1"/>
                                  </a:solidFill>
                                  <a:latin typeface="Cambria Math"/>
                                </a:rPr>
                                <m:t>+∆</m:t>
                              </m:r>
                              <m:r>
                                <a:rPr lang="es-ES" sz="2800" b="0" i="1" smtClean="0">
                                  <a:solidFill>
                                    <a:schemeClr val="tx1"/>
                                  </a:solidFill>
                                  <a:latin typeface="Cambria Math"/>
                                  <a:ea typeface="Cambria Math"/>
                                </a:rPr>
                                <m:t>𝑥</m:t>
                              </m:r>
                            </m:sub>
                          </m:sSub>
                          <m:r>
                            <a:rPr lang="es-ES" sz="2800" b="0" i="1" smtClean="0">
                              <a:solidFill>
                                <a:schemeClr val="tx1"/>
                              </a:solidFill>
                              <a:latin typeface="Cambria Math"/>
                            </a:rPr>
                            <m:t>−</m:t>
                          </m:r>
                          <m:sSub>
                            <m:sSubPr>
                              <m:ctrlPr>
                                <a:rPr lang="es-ES" sz="2800" b="0" i="1" smtClean="0">
                                  <a:solidFill>
                                    <a:schemeClr val="tx1"/>
                                  </a:solidFill>
                                  <a:latin typeface="Cambria Math" panose="02040503050406030204" pitchFamily="18" charset="0"/>
                                </a:rPr>
                              </m:ctrlPr>
                            </m:sSubPr>
                            <m:e>
                              <m:d>
                                <m:dPr>
                                  <m:ctrlPr>
                                    <a:rPr lang="es-ES" sz="2800" i="1">
                                      <a:solidFill>
                                        <a:schemeClr val="tx1"/>
                                      </a:solidFill>
                                      <a:latin typeface="Cambria Math" panose="02040503050406030204" pitchFamily="18" charset="0"/>
                                    </a:rPr>
                                  </m:ctrlPr>
                                </m:dPr>
                                <m:e>
                                  <m:f>
                                    <m:fPr>
                                      <m:ctrlPr>
                                        <a:rPr lang="es-ES" sz="2800" i="1">
                                          <a:solidFill>
                                            <a:schemeClr val="tx1"/>
                                          </a:solidFill>
                                          <a:latin typeface="Cambria Math" panose="02040503050406030204" pitchFamily="18" charset="0"/>
                                        </a:rPr>
                                      </m:ctrlPr>
                                    </m:fPr>
                                    <m:num>
                                      <m:r>
                                        <a:rPr lang="es-ES" sz="2800" i="1">
                                          <a:solidFill>
                                            <a:schemeClr val="tx1"/>
                                          </a:solidFill>
                                          <a:latin typeface="Cambria Math"/>
                                          <a:ea typeface="Cambria Math"/>
                                        </a:rPr>
                                        <m:t>𝜕</m:t>
                                      </m:r>
                                      <m:r>
                                        <a:rPr lang="es-ES" sz="2800" i="1">
                                          <a:solidFill>
                                            <a:schemeClr val="tx1"/>
                                          </a:solidFill>
                                          <a:latin typeface="Cambria Math"/>
                                          <a:ea typeface="Cambria Math"/>
                                        </a:rPr>
                                        <m:t>𝑦</m:t>
                                      </m:r>
                                    </m:num>
                                    <m:den>
                                      <m:r>
                                        <a:rPr lang="es-ES" sz="2800" i="1">
                                          <a:solidFill>
                                            <a:schemeClr val="tx1"/>
                                          </a:solidFill>
                                          <a:latin typeface="Cambria Math"/>
                                          <a:ea typeface="Cambria Math"/>
                                        </a:rPr>
                                        <m:t>𝜕</m:t>
                                      </m:r>
                                      <m:r>
                                        <a:rPr lang="es-ES" sz="2800" i="1">
                                          <a:solidFill>
                                            <a:schemeClr val="tx1"/>
                                          </a:solidFill>
                                          <a:latin typeface="Cambria Math"/>
                                          <a:ea typeface="Cambria Math"/>
                                        </a:rPr>
                                        <m:t>𝑥</m:t>
                                      </m:r>
                                    </m:den>
                                  </m:f>
                                </m:e>
                              </m:d>
                            </m:e>
                            <m:sub>
                              <m:r>
                                <a:rPr lang="es-ES" sz="2800" b="0" i="1" smtClean="0">
                                  <a:solidFill>
                                    <a:schemeClr val="tx1"/>
                                  </a:solidFill>
                                  <a:latin typeface="Cambria Math"/>
                                </a:rPr>
                                <m:t>𝑥</m:t>
                              </m:r>
                            </m:sub>
                          </m:sSub>
                        </m:e>
                      </m:d>
                      <m:r>
                        <a:rPr lang="es-ES" sz="2800" b="0" i="1" smtClean="0">
                          <a:solidFill>
                            <a:schemeClr val="tx1"/>
                          </a:solidFill>
                          <a:latin typeface="Cambria Math"/>
                        </a:rPr>
                        <m:t>=</m:t>
                      </m:r>
                      <m:r>
                        <a:rPr lang="es-ES" sz="2800" b="0" i="1" smtClean="0">
                          <a:solidFill>
                            <a:schemeClr val="tx1"/>
                          </a:solidFill>
                          <a:latin typeface="Cambria Math"/>
                          <a:ea typeface="Cambria Math"/>
                        </a:rPr>
                        <m:t>𝜇</m:t>
                      </m:r>
                      <m:r>
                        <a:rPr lang="es-ES" sz="2800" b="0" i="1" smtClean="0">
                          <a:solidFill>
                            <a:schemeClr val="tx1"/>
                          </a:solidFill>
                          <a:latin typeface="Cambria Math"/>
                          <a:ea typeface="Cambria Math"/>
                        </a:rPr>
                        <m:t>∆</m:t>
                      </m:r>
                      <m:r>
                        <a:rPr lang="es-ES" sz="2800" b="0" i="1" smtClean="0">
                          <a:solidFill>
                            <a:schemeClr val="tx1"/>
                          </a:solidFill>
                          <a:latin typeface="Cambria Math"/>
                          <a:ea typeface="Cambria Math"/>
                        </a:rPr>
                        <m:t>𝑥</m:t>
                      </m:r>
                      <m:f>
                        <m:fPr>
                          <m:ctrlPr>
                            <a:rPr lang="es-ES" sz="2800" b="0" i="1" smtClean="0">
                              <a:solidFill>
                                <a:schemeClr val="tx1"/>
                              </a:solidFill>
                              <a:latin typeface="Cambria Math" panose="02040503050406030204" pitchFamily="18" charset="0"/>
                              <a:ea typeface="Cambria Math"/>
                            </a:rPr>
                          </m:ctrlPr>
                        </m:fPr>
                        <m:num>
                          <m:sSup>
                            <m:sSupPr>
                              <m:ctrlPr>
                                <a:rPr lang="es-ES" sz="2800" b="0" i="1" smtClean="0">
                                  <a:solidFill>
                                    <a:schemeClr val="tx1"/>
                                  </a:solidFill>
                                  <a:latin typeface="Cambria Math" panose="02040503050406030204" pitchFamily="18" charset="0"/>
                                  <a:ea typeface="Cambria Math"/>
                                </a:rPr>
                              </m:ctrlPr>
                            </m:sSupPr>
                            <m:e>
                              <m:r>
                                <a:rPr lang="es-ES" sz="2800" b="0" i="1" smtClean="0">
                                  <a:solidFill>
                                    <a:schemeClr val="tx1"/>
                                  </a:solidFill>
                                  <a:latin typeface="Cambria Math"/>
                                  <a:ea typeface="Cambria Math"/>
                                </a:rPr>
                                <m:t>𝜕</m:t>
                              </m:r>
                            </m:e>
                            <m:sup>
                              <m:r>
                                <a:rPr lang="es-ES" sz="2800" b="0" i="1" smtClean="0">
                                  <a:solidFill>
                                    <a:schemeClr val="tx1"/>
                                  </a:solidFill>
                                  <a:latin typeface="Cambria Math"/>
                                  <a:ea typeface="Cambria Math"/>
                                </a:rPr>
                                <m:t>2</m:t>
                              </m:r>
                            </m:sup>
                          </m:sSup>
                          <m:r>
                            <a:rPr lang="es-ES" sz="2800" b="0" i="1" smtClean="0">
                              <a:solidFill>
                                <a:schemeClr val="tx1"/>
                              </a:solidFill>
                              <a:latin typeface="Cambria Math"/>
                              <a:ea typeface="Cambria Math"/>
                            </a:rPr>
                            <m:t>𝑦</m:t>
                          </m:r>
                        </m:num>
                        <m:den>
                          <m:r>
                            <a:rPr lang="es-ES" sz="2800" b="0" i="1" smtClean="0">
                              <a:solidFill>
                                <a:schemeClr val="tx1"/>
                              </a:solidFill>
                              <a:latin typeface="Cambria Math"/>
                              <a:ea typeface="Cambria Math"/>
                            </a:rPr>
                            <m:t>𝜕</m:t>
                          </m:r>
                          <m:sSup>
                            <m:sSupPr>
                              <m:ctrlPr>
                                <a:rPr lang="es-ES" sz="2800" b="0" i="1" smtClean="0">
                                  <a:solidFill>
                                    <a:schemeClr val="tx1"/>
                                  </a:solidFill>
                                  <a:latin typeface="Cambria Math" panose="02040503050406030204" pitchFamily="18" charset="0"/>
                                  <a:ea typeface="Cambria Math"/>
                                </a:rPr>
                              </m:ctrlPr>
                            </m:sSupPr>
                            <m:e>
                              <m:r>
                                <a:rPr lang="es-ES" sz="2800" b="0" i="1" smtClean="0">
                                  <a:solidFill>
                                    <a:schemeClr val="tx1"/>
                                  </a:solidFill>
                                  <a:latin typeface="Cambria Math"/>
                                  <a:ea typeface="Cambria Math"/>
                                </a:rPr>
                                <m:t>𝑡</m:t>
                              </m:r>
                            </m:e>
                            <m:sup>
                              <m:r>
                                <a:rPr lang="es-ES" sz="2800" b="0" i="1" smtClean="0">
                                  <a:solidFill>
                                    <a:schemeClr val="tx1"/>
                                  </a:solidFill>
                                  <a:latin typeface="Cambria Math"/>
                                  <a:ea typeface="Cambria Math"/>
                                </a:rPr>
                                <m:t>2</m:t>
                              </m:r>
                            </m:sup>
                          </m:sSup>
                        </m:den>
                      </m:f>
                    </m:oMath>
                  </m:oMathPara>
                </a14:m>
                <a:endParaRPr lang="es-AR" sz="2800" dirty="0">
                  <a:solidFill>
                    <a:schemeClr val="tx1"/>
                  </a:solidFill>
                </a:endParaRPr>
              </a:p>
            </p:txBody>
          </p:sp>
        </mc:Choice>
        <mc:Fallback>
          <p:sp>
            <p:nvSpPr>
              <p:cNvPr id="2" name="1 CuadroTexto"/>
              <p:cNvSpPr txBox="1">
                <a:spLocks noRot="1" noChangeAspect="1" noMove="1" noResize="1" noEditPoints="1" noAdjustHandles="1" noChangeArrowheads="1" noChangeShapeType="1" noTextEdit="1"/>
              </p:cNvSpPr>
              <p:nvPr/>
            </p:nvSpPr>
            <p:spPr>
              <a:xfrm>
                <a:off x="1547664" y="3069877"/>
                <a:ext cx="6408713" cy="120988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9 CuadroTexto"/>
              <p:cNvSpPr txBox="1"/>
              <p:nvPr/>
            </p:nvSpPr>
            <p:spPr>
              <a:xfrm>
                <a:off x="2240361" y="4680927"/>
                <a:ext cx="4697762" cy="13242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s-ES" sz="2800" b="0" i="1" smtClean="0">
                              <a:solidFill>
                                <a:schemeClr val="tx1"/>
                              </a:solidFill>
                              <a:latin typeface="Cambria Math" panose="02040503050406030204" pitchFamily="18" charset="0"/>
                            </a:rPr>
                          </m:ctrlPr>
                        </m:fPr>
                        <m:num>
                          <m:d>
                            <m:dPr>
                              <m:begChr m:val="["/>
                              <m:endChr m:val="]"/>
                              <m:ctrlPr>
                                <a:rPr lang="es-ES" sz="2800" i="1">
                                  <a:solidFill>
                                    <a:schemeClr val="tx1"/>
                                  </a:solidFill>
                                  <a:latin typeface="Cambria Math" panose="02040503050406030204" pitchFamily="18" charset="0"/>
                                </a:rPr>
                              </m:ctrlPr>
                            </m:dPr>
                            <m:e>
                              <m:sSub>
                                <m:sSubPr>
                                  <m:ctrlPr>
                                    <a:rPr lang="es-ES" sz="2800" i="1">
                                      <a:solidFill>
                                        <a:schemeClr val="tx1"/>
                                      </a:solidFill>
                                      <a:latin typeface="Cambria Math" panose="02040503050406030204" pitchFamily="18" charset="0"/>
                                    </a:rPr>
                                  </m:ctrlPr>
                                </m:sSubPr>
                                <m:e>
                                  <m:d>
                                    <m:dPr>
                                      <m:ctrlPr>
                                        <a:rPr lang="es-ES" sz="2800" i="1">
                                          <a:solidFill>
                                            <a:schemeClr val="tx1"/>
                                          </a:solidFill>
                                          <a:latin typeface="Cambria Math" panose="02040503050406030204" pitchFamily="18" charset="0"/>
                                        </a:rPr>
                                      </m:ctrlPr>
                                    </m:dPr>
                                    <m:e>
                                      <m:f>
                                        <m:fPr>
                                          <m:ctrlPr>
                                            <a:rPr lang="es-ES" sz="2800" i="1">
                                              <a:solidFill>
                                                <a:schemeClr val="tx1"/>
                                              </a:solidFill>
                                              <a:latin typeface="Cambria Math" panose="02040503050406030204" pitchFamily="18" charset="0"/>
                                            </a:rPr>
                                          </m:ctrlPr>
                                        </m:fPr>
                                        <m:num>
                                          <m:r>
                                            <a:rPr lang="es-ES" sz="2800" i="1">
                                              <a:solidFill>
                                                <a:schemeClr val="tx1"/>
                                              </a:solidFill>
                                              <a:latin typeface="Cambria Math"/>
                                              <a:ea typeface="Cambria Math"/>
                                            </a:rPr>
                                            <m:t>𝜕</m:t>
                                          </m:r>
                                          <m:r>
                                            <a:rPr lang="es-ES" sz="2800" i="1">
                                              <a:solidFill>
                                                <a:schemeClr val="tx1"/>
                                              </a:solidFill>
                                              <a:latin typeface="Cambria Math"/>
                                              <a:ea typeface="Cambria Math"/>
                                            </a:rPr>
                                            <m:t>𝑦</m:t>
                                          </m:r>
                                        </m:num>
                                        <m:den>
                                          <m:r>
                                            <a:rPr lang="es-ES" sz="2800" i="1">
                                              <a:solidFill>
                                                <a:schemeClr val="tx1"/>
                                              </a:solidFill>
                                              <a:latin typeface="Cambria Math"/>
                                              <a:ea typeface="Cambria Math"/>
                                            </a:rPr>
                                            <m:t>𝜕</m:t>
                                          </m:r>
                                          <m:r>
                                            <a:rPr lang="es-ES" sz="2800" i="1">
                                              <a:solidFill>
                                                <a:schemeClr val="tx1"/>
                                              </a:solidFill>
                                              <a:latin typeface="Cambria Math"/>
                                              <a:ea typeface="Cambria Math"/>
                                            </a:rPr>
                                            <m:t>𝑥</m:t>
                                          </m:r>
                                        </m:den>
                                      </m:f>
                                    </m:e>
                                  </m:d>
                                </m:e>
                                <m:sub>
                                  <m:r>
                                    <a:rPr lang="es-ES" sz="2800" i="1">
                                      <a:solidFill>
                                        <a:schemeClr val="tx1"/>
                                      </a:solidFill>
                                      <a:latin typeface="Cambria Math"/>
                                    </a:rPr>
                                    <m:t>𝑥</m:t>
                                  </m:r>
                                  <m:r>
                                    <a:rPr lang="es-ES" sz="2800" i="1">
                                      <a:solidFill>
                                        <a:schemeClr val="tx1"/>
                                      </a:solidFill>
                                      <a:latin typeface="Cambria Math"/>
                                    </a:rPr>
                                    <m:t>+∆</m:t>
                                  </m:r>
                                  <m:r>
                                    <a:rPr lang="es-ES" sz="2800" i="1">
                                      <a:solidFill>
                                        <a:schemeClr val="tx1"/>
                                      </a:solidFill>
                                      <a:latin typeface="Cambria Math"/>
                                      <a:ea typeface="Cambria Math"/>
                                    </a:rPr>
                                    <m:t>𝑥</m:t>
                                  </m:r>
                                </m:sub>
                              </m:sSub>
                              <m:r>
                                <a:rPr lang="es-ES" sz="2800" i="1">
                                  <a:solidFill>
                                    <a:schemeClr val="tx1"/>
                                  </a:solidFill>
                                  <a:latin typeface="Cambria Math"/>
                                </a:rPr>
                                <m:t>−</m:t>
                              </m:r>
                              <m:sSub>
                                <m:sSubPr>
                                  <m:ctrlPr>
                                    <a:rPr lang="es-ES" sz="2800" i="1">
                                      <a:solidFill>
                                        <a:schemeClr val="tx1"/>
                                      </a:solidFill>
                                      <a:latin typeface="Cambria Math" panose="02040503050406030204" pitchFamily="18" charset="0"/>
                                    </a:rPr>
                                  </m:ctrlPr>
                                </m:sSubPr>
                                <m:e>
                                  <m:d>
                                    <m:dPr>
                                      <m:ctrlPr>
                                        <a:rPr lang="es-ES" sz="2800" i="1">
                                          <a:solidFill>
                                            <a:schemeClr val="tx1"/>
                                          </a:solidFill>
                                          <a:latin typeface="Cambria Math" panose="02040503050406030204" pitchFamily="18" charset="0"/>
                                        </a:rPr>
                                      </m:ctrlPr>
                                    </m:dPr>
                                    <m:e>
                                      <m:f>
                                        <m:fPr>
                                          <m:ctrlPr>
                                            <a:rPr lang="es-ES" sz="2800" i="1">
                                              <a:solidFill>
                                                <a:schemeClr val="tx1"/>
                                              </a:solidFill>
                                              <a:latin typeface="Cambria Math" panose="02040503050406030204" pitchFamily="18" charset="0"/>
                                            </a:rPr>
                                          </m:ctrlPr>
                                        </m:fPr>
                                        <m:num>
                                          <m:r>
                                            <a:rPr lang="es-ES" sz="2800" i="1">
                                              <a:solidFill>
                                                <a:schemeClr val="tx1"/>
                                              </a:solidFill>
                                              <a:latin typeface="Cambria Math"/>
                                              <a:ea typeface="Cambria Math"/>
                                            </a:rPr>
                                            <m:t>𝜕</m:t>
                                          </m:r>
                                          <m:r>
                                            <a:rPr lang="es-ES" sz="2800" i="1">
                                              <a:solidFill>
                                                <a:schemeClr val="tx1"/>
                                              </a:solidFill>
                                              <a:latin typeface="Cambria Math"/>
                                              <a:ea typeface="Cambria Math"/>
                                            </a:rPr>
                                            <m:t>𝑦</m:t>
                                          </m:r>
                                        </m:num>
                                        <m:den>
                                          <m:r>
                                            <a:rPr lang="es-ES" sz="2800" i="1">
                                              <a:solidFill>
                                                <a:schemeClr val="tx1"/>
                                              </a:solidFill>
                                              <a:latin typeface="Cambria Math"/>
                                              <a:ea typeface="Cambria Math"/>
                                            </a:rPr>
                                            <m:t>𝜕</m:t>
                                          </m:r>
                                          <m:r>
                                            <a:rPr lang="es-ES" sz="2800" i="1">
                                              <a:solidFill>
                                                <a:schemeClr val="tx1"/>
                                              </a:solidFill>
                                              <a:latin typeface="Cambria Math"/>
                                              <a:ea typeface="Cambria Math"/>
                                            </a:rPr>
                                            <m:t>𝑥</m:t>
                                          </m:r>
                                        </m:den>
                                      </m:f>
                                    </m:e>
                                  </m:d>
                                </m:e>
                                <m:sub>
                                  <m:r>
                                    <a:rPr lang="es-ES" sz="2800" i="1">
                                      <a:solidFill>
                                        <a:schemeClr val="tx1"/>
                                      </a:solidFill>
                                      <a:latin typeface="Cambria Math"/>
                                    </a:rPr>
                                    <m:t>𝑥</m:t>
                                  </m:r>
                                </m:sub>
                              </m:sSub>
                            </m:e>
                          </m:d>
                        </m:num>
                        <m:den>
                          <m:r>
                            <a:rPr lang="es-ES" sz="2800" i="1">
                              <a:solidFill>
                                <a:schemeClr val="tx1"/>
                              </a:solidFill>
                              <a:latin typeface="Cambria Math"/>
                              <a:ea typeface="Cambria Math"/>
                            </a:rPr>
                            <m:t>∆</m:t>
                          </m:r>
                          <m:r>
                            <a:rPr lang="es-ES" sz="2800" i="1">
                              <a:solidFill>
                                <a:schemeClr val="tx1"/>
                              </a:solidFill>
                              <a:latin typeface="Cambria Math"/>
                              <a:ea typeface="Cambria Math"/>
                            </a:rPr>
                            <m:t>𝑥</m:t>
                          </m:r>
                        </m:den>
                      </m:f>
                      <m:r>
                        <a:rPr lang="es-ES" sz="2800" b="0" i="1" smtClean="0">
                          <a:solidFill>
                            <a:schemeClr val="tx1"/>
                          </a:solidFill>
                          <a:latin typeface="Cambria Math"/>
                        </a:rPr>
                        <m:t>=</m:t>
                      </m:r>
                      <m:f>
                        <m:fPr>
                          <m:ctrlPr>
                            <a:rPr lang="es-ES" sz="2800" b="0" i="1" smtClean="0">
                              <a:solidFill>
                                <a:schemeClr val="tx1"/>
                              </a:solidFill>
                              <a:latin typeface="Cambria Math" panose="02040503050406030204" pitchFamily="18" charset="0"/>
                            </a:rPr>
                          </m:ctrlPr>
                        </m:fPr>
                        <m:num>
                          <m:r>
                            <a:rPr lang="es-ES" sz="2800" i="1">
                              <a:solidFill>
                                <a:schemeClr val="tx1"/>
                              </a:solidFill>
                              <a:latin typeface="Cambria Math"/>
                              <a:ea typeface="Cambria Math"/>
                            </a:rPr>
                            <m:t>𝜇</m:t>
                          </m:r>
                        </m:num>
                        <m:den>
                          <m:r>
                            <a:rPr lang="es-ES" sz="2800" b="0" i="1" smtClean="0">
                              <a:solidFill>
                                <a:schemeClr val="tx1"/>
                              </a:solidFill>
                              <a:latin typeface="Cambria Math"/>
                            </a:rPr>
                            <m:t>𝐹</m:t>
                          </m:r>
                        </m:den>
                      </m:f>
                      <m:f>
                        <m:fPr>
                          <m:ctrlPr>
                            <a:rPr lang="es-ES" sz="2800" b="0" i="1" smtClean="0">
                              <a:solidFill>
                                <a:schemeClr val="tx1"/>
                              </a:solidFill>
                              <a:latin typeface="Cambria Math" panose="02040503050406030204" pitchFamily="18" charset="0"/>
                              <a:ea typeface="Cambria Math"/>
                            </a:rPr>
                          </m:ctrlPr>
                        </m:fPr>
                        <m:num>
                          <m:sSup>
                            <m:sSupPr>
                              <m:ctrlPr>
                                <a:rPr lang="es-ES" sz="2800" b="0" i="1" smtClean="0">
                                  <a:solidFill>
                                    <a:schemeClr val="tx1"/>
                                  </a:solidFill>
                                  <a:latin typeface="Cambria Math" panose="02040503050406030204" pitchFamily="18" charset="0"/>
                                  <a:ea typeface="Cambria Math"/>
                                </a:rPr>
                              </m:ctrlPr>
                            </m:sSupPr>
                            <m:e>
                              <m:r>
                                <a:rPr lang="es-ES" sz="2800" b="0" i="1" smtClean="0">
                                  <a:solidFill>
                                    <a:schemeClr val="tx1"/>
                                  </a:solidFill>
                                  <a:latin typeface="Cambria Math"/>
                                  <a:ea typeface="Cambria Math"/>
                                </a:rPr>
                                <m:t>𝜕</m:t>
                              </m:r>
                            </m:e>
                            <m:sup>
                              <m:r>
                                <a:rPr lang="es-ES" sz="2800" b="0" i="1" smtClean="0">
                                  <a:solidFill>
                                    <a:schemeClr val="tx1"/>
                                  </a:solidFill>
                                  <a:latin typeface="Cambria Math"/>
                                  <a:ea typeface="Cambria Math"/>
                                </a:rPr>
                                <m:t>2</m:t>
                              </m:r>
                            </m:sup>
                          </m:sSup>
                          <m:r>
                            <a:rPr lang="es-ES" sz="2800" b="0" i="1" smtClean="0">
                              <a:solidFill>
                                <a:schemeClr val="tx1"/>
                              </a:solidFill>
                              <a:latin typeface="Cambria Math"/>
                              <a:ea typeface="Cambria Math"/>
                            </a:rPr>
                            <m:t>𝑦</m:t>
                          </m:r>
                        </m:num>
                        <m:den>
                          <m:r>
                            <a:rPr lang="es-ES" sz="2800" b="0" i="1" smtClean="0">
                              <a:solidFill>
                                <a:schemeClr val="tx1"/>
                              </a:solidFill>
                              <a:latin typeface="Cambria Math"/>
                              <a:ea typeface="Cambria Math"/>
                            </a:rPr>
                            <m:t>𝜕</m:t>
                          </m:r>
                          <m:sSup>
                            <m:sSupPr>
                              <m:ctrlPr>
                                <a:rPr lang="es-ES" sz="2800" b="0" i="1" smtClean="0">
                                  <a:solidFill>
                                    <a:schemeClr val="tx1"/>
                                  </a:solidFill>
                                  <a:latin typeface="Cambria Math" panose="02040503050406030204" pitchFamily="18" charset="0"/>
                                  <a:ea typeface="Cambria Math"/>
                                </a:rPr>
                              </m:ctrlPr>
                            </m:sSupPr>
                            <m:e>
                              <m:r>
                                <a:rPr lang="es-ES" sz="2800" b="0" i="1" smtClean="0">
                                  <a:solidFill>
                                    <a:schemeClr val="tx1"/>
                                  </a:solidFill>
                                  <a:latin typeface="Cambria Math"/>
                                  <a:ea typeface="Cambria Math"/>
                                </a:rPr>
                                <m:t>𝑡</m:t>
                              </m:r>
                            </m:e>
                            <m:sup>
                              <m:r>
                                <a:rPr lang="es-ES" sz="2800" b="0" i="1" smtClean="0">
                                  <a:solidFill>
                                    <a:schemeClr val="tx1"/>
                                  </a:solidFill>
                                  <a:latin typeface="Cambria Math"/>
                                  <a:ea typeface="Cambria Math"/>
                                </a:rPr>
                                <m:t>2</m:t>
                              </m:r>
                            </m:sup>
                          </m:sSup>
                        </m:den>
                      </m:f>
                    </m:oMath>
                  </m:oMathPara>
                </a14:m>
                <a:endParaRPr lang="es-AR" sz="2800" dirty="0">
                  <a:solidFill>
                    <a:schemeClr val="tx1"/>
                  </a:solidFill>
                </a:endParaRPr>
              </a:p>
            </p:txBody>
          </p:sp>
        </mc:Choice>
        <mc:Fallback>
          <p:sp>
            <p:nvSpPr>
              <p:cNvPr id="10" name="9 CuadroTexto"/>
              <p:cNvSpPr txBox="1">
                <a:spLocks noRot="1" noChangeAspect="1" noMove="1" noResize="1" noEditPoints="1" noAdjustHandles="1" noChangeArrowheads="1" noChangeShapeType="1" noTextEdit="1"/>
              </p:cNvSpPr>
              <p:nvPr/>
            </p:nvSpPr>
            <p:spPr>
              <a:xfrm>
                <a:off x="2240361" y="4680927"/>
                <a:ext cx="4697762" cy="1324273"/>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1417839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2888" y="333375"/>
            <a:ext cx="5741987" cy="14398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680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4213" y="2274888"/>
            <a:ext cx="2427287" cy="11541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680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2888" y="3646488"/>
            <a:ext cx="6154737" cy="13668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mc:AlternateContent xmlns:mc="http://schemas.openxmlformats.org/markup-compatibility/2006" xmlns:a14="http://schemas.microsoft.com/office/drawing/2010/main">
        <mc:Choice Requires="a14">
          <p:sp>
            <p:nvSpPr>
              <p:cNvPr id="5" name="4 CuadroTexto"/>
              <p:cNvSpPr txBox="1"/>
              <p:nvPr/>
            </p:nvSpPr>
            <p:spPr>
              <a:xfrm>
                <a:off x="2313620" y="5373216"/>
                <a:ext cx="4248472" cy="1327864"/>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s-ES" sz="4000" i="1" smtClean="0">
                              <a:solidFill>
                                <a:schemeClr val="tx1"/>
                              </a:solidFill>
                              <a:latin typeface="Cambria Math" panose="02040503050406030204" pitchFamily="18" charset="0"/>
                              <a:ea typeface="Cambria Math"/>
                            </a:rPr>
                          </m:ctrlPr>
                        </m:fPr>
                        <m:num>
                          <m:sSup>
                            <m:sSupPr>
                              <m:ctrlPr>
                                <a:rPr lang="es-ES" sz="4000" i="1">
                                  <a:solidFill>
                                    <a:schemeClr val="tx1"/>
                                  </a:solidFill>
                                  <a:latin typeface="Cambria Math" panose="02040503050406030204" pitchFamily="18" charset="0"/>
                                  <a:ea typeface="Cambria Math"/>
                                </a:rPr>
                              </m:ctrlPr>
                            </m:sSupPr>
                            <m:e>
                              <m:r>
                                <a:rPr lang="es-ES" sz="4000" i="1">
                                  <a:solidFill>
                                    <a:schemeClr val="tx1"/>
                                  </a:solidFill>
                                  <a:latin typeface="Cambria Math"/>
                                  <a:ea typeface="Cambria Math"/>
                                </a:rPr>
                                <m:t>𝜕</m:t>
                              </m:r>
                            </m:e>
                            <m:sup>
                              <m:r>
                                <a:rPr lang="es-ES" sz="4000" i="1">
                                  <a:solidFill>
                                    <a:schemeClr val="tx1"/>
                                  </a:solidFill>
                                  <a:latin typeface="Cambria Math"/>
                                  <a:ea typeface="Cambria Math"/>
                                </a:rPr>
                                <m:t>2</m:t>
                              </m:r>
                            </m:sup>
                          </m:sSup>
                          <m:r>
                            <a:rPr lang="es-ES" sz="4000" i="1">
                              <a:solidFill>
                                <a:schemeClr val="tx1"/>
                              </a:solidFill>
                              <a:latin typeface="Cambria Math"/>
                              <a:ea typeface="Cambria Math"/>
                            </a:rPr>
                            <m:t>𝑦</m:t>
                          </m:r>
                        </m:num>
                        <m:den>
                          <m:r>
                            <a:rPr lang="es-ES" sz="4000" i="1">
                              <a:solidFill>
                                <a:schemeClr val="tx1"/>
                              </a:solidFill>
                              <a:latin typeface="Cambria Math"/>
                              <a:ea typeface="Cambria Math"/>
                            </a:rPr>
                            <m:t>𝜕</m:t>
                          </m:r>
                          <m:sSup>
                            <m:sSupPr>
                              <m:ctrlPr>
                                <a:rPr lang="es-ES" sz="4000" i="1">
                                  <a:solidFill>
                                    <a:schemeClr val="tx1"/>
                                  </a:solidFill>
                                  <a:latin typeface="Cambria Math" panose="02040503050406030204" pitchFamily="18" charset="0"/>
                                  <a:ea typeface="Cambria Math"/>
                                </a:rPr>
                              </m:ctrlPr>
                            </m:sSupPr>
                            <m:e>
                              <m:r>
                                <a:rPr lang="es-ES" sz="4000" b="0" i="1" smtClean="0">
                                  <a:solidFill>
                                    <a:schemeClr val="tx1"/>
                                  </a:solidFill>
                                  <a:latin typeface="Cambria Math"/>
                                  <a:ea typeface="Cambria Math"/>
                                </a:rPr>
                                <m:t>𝑥</m:t>
                              </m:r>
                            </m:e>
                            <m:sup>
                              <m:r>
                                <a:rPr lang="es-ES" sz="4000" i="1">
                                  <a:solidFill>
                                    <a:schemeClr val="tx1"/>
                                  </a:solidFill>
                                  <a:latin typeface="Cambria Math"/>
                                  <a:ea typeface="Cambria Math"/>
                                </a:rPr>
                                <m:t>2</m:t>
                              </m:r>
                            </m:sup>
                          </m:sSup>
                        </m:den>
                      </m:f>
                      <m:r>
                        <a:rPr lang="es-ES" sz="4000" b="0" i="1" smtClean="0">
                          <a:solidFill>
                            <a:schemeClr val="tx1"/>
                          </a:solidFill>
                          <a:latin typeface="Cambria Math"/>
                        </a:rPr>
                        <m:t>=</m:t>
                      </m:r>
                      <m:f>
                        <m:fPr>
                          <m:ctrlPr>
                            <a:rPr lang="es-ES" sz="4000" b="0" i="1" smtClean="0">
                              <a:solidFill>
                                <a:schemeClr val="tx1"/>
                              </a:solidFill>
                              <a:latin typeface="Cambria Math" panose="02040503050406030204" pitchFamily="18" charset="0"/>
                            </a:rPr>
                          </m:ctrlPr>
                        </m:fPr>
                        <m:num>
                          <m:r>
                            <a:rPr lang="es-ES" sz="4000" b="0" i="1" smtClean="0">
                              <a:solidFill>
                                <a:schemeClr val="tx1"/>
                              </a:solidFill>
                              <a:latin typeface="Cambria Math"/>
                            </a:rPr>
                            <m:t>1</m:t>
                          </m:r>
                        </m:num>
                        <m:den>
                          <m:sSup>
                            <m:sSupPr>
                              <m:ctrlPr>
                                <a:rPr lang="es-ES" sz="4000" b="0" i="1" smtClean="0">
                                  <a:solidFill>
                                    <a:schemeClr val="tx1"/>
                                  </a:solidFill>
                                  <a:latin typeface="Cambria Math" panose="02040503050406030204" pitchFamily="18" charset="0"/>
                                </a:rPr>
                              </m:ctrlPr>
                            </m:sSupPr>
                            <m:e>
                              <m:r>
                                <a:rPr lang="es-ES" sz="4000" b="0" i="1" smtClean="0">
                                  <a:solidFill>
                                    <a:schemeClr val="tx1"/>
                                  </a:solidFill>
                                  <a:latin typeface="Cambria Math"/>
                                </a:rPr>
                                <m:t>𝑣</m:t>
                              </m:r>
                            </m:e>
                            <m:sup>
                              <m:r>
                                <a:rPr lang="es-ES" sz="4000" b="0" i="1" smtClean="0">
                                  <a:solidFill>
                                    <a:schemeClr val="tx1"/>
                                  </a:solidFill>
                                  <a:latin typeface="Cambria Math"/>
                                </a:rPr>
                                <m:t>2</m:t>
                              </m:r>
                            </m:sup>
                          </m:sSup>
                        </m:den>
                      </m:f>
                      <m:f>
                        <m:fPr>
                          <m:ctrlPr>
                            <a:rPr lang="es-ES" sz="4000" b="0" i="1" smtClean="0">
                              <a:solidFill>
                                <a:schemeClr val="tx1"/>
                              </a:solidFill>
                              <a:latin typeface="Cambria Math" panose="02040503050406030204" pitchFamily="18" charset="0"/>
                              <a:ea typeface="Cambria Math"/>
                            </a:rPr>
                          </m:ctrlPr>
                        </m:fPr>
                        <m:num>
                          <m:sSup>
                            <m:sSupPr>
                              <m:ctrlPr>
                                <a:rPr lang="es-ES" sz="4000" b="0" i="1" smtClean="0">
                                  <a:solidFill>
                                    <a:schemeClr val="tx1"/>
                                  </a:solidFill>
                                  <a:latin typeface="Cambria Math" panose="02040503050406030204" pitchFamily="18" charset="0"/>
                                  <a:ea typeface="Cambria Math"/>
                                </a:rPr>
                              </m:ctrlPr>
                            </m:sSupPr>
                            <m:e>
                              <m:r>
                                <a:rPr lang="es-ES" sz="4000" b="0" i="1" smtClean="0">
                                  <a:solidFill>
                                    <a:schemeClr val="tx1"/>
                                  </a:solidFill>
                                  <a:latin typeface="Cambria Math"/>
                                  <a:ea typeface="Cambria Math"/>
                                </a:rPr>
                                <m:t>𝜕</m:t>
                              </m:r>
                            </m:e>
                            <m:sup>
                              <m:r>
                                <a:rPr lang="es-ES" sz="4000" b="0" i="1" smtClean="0">
                                  <a:solidFill>
                                    <a:schemeClr val="tx1"/>
                                  </a:solidFill>
                                  <a:latin typeface="Cambria Math"/>
                                  <a:ea typeface="Cambria Math"/>
                                </a:rPr>
                                <m:t>2</m:t>
                              </m:r>
                            </m:sup>
                          </m:sSup>
                          <m:r>
                            <a:rPr lang="es-ES" sz="4000" b="0" i="1" smtClean="0">
                              <a:solidFill>
                                <a:schemeClr val="tx1"/>
                              </a:solidFill>
                              <a:latin typeface="Cambria Math"/>
                              <a:ea typeface="Cambria Math"/>
                            </a:rPr>
                            <m:t>𝑦</m:t>
                          </m:r>
                        </m:num>
                        <m:den>
                          <m:r>
                            <a:rPr lang="es-ES" sz="4000" b="0" i="1" smtClean="0">
                              <a:solidFill>
                                <a:schemeClr val="tx1"/>
                              </a:solidFill>
                              <a:latin typeface="Cambria Math"/>
                              <a:ea typeface="Cambria Math"/>
                            </a:rPr>
                            <m:t>𝜕</m:t>
                          </m:r>
                          <m:sSup>
                            <m:sSupPr>
                              <m:ctrlPr>
                                <a:rPr lang="es-ES" sz="4000" b="0" i="1" smtClean="0">
                                  <a:solidFill>
                                    <a:schemeClr val="tx1"/>
                                  </a:solidFill>
                                  <a:latin typeface="Cambria Math" panose="02040503050406030204" pitchFamily="18" charset="0"/>
                                  <a:ea typeface="Cambria Math"/>
                                </a:rPr>
                              </m:ctrlPr>
                            </m:sSupPr>
                            <m:e>
                              <m:r>
                                <a:rPr lang="es-ES" sz="4000" b="0" i="1" smtClean="0">
                                  <a:solidFill>
                                    <a:schemeClr val="tx1"/>
                                  </a:solidFill>
                                  <a:latin typeface="Cambria Math"/>
                                  <a:ea typeface="Cambria Math"/>
                                </a:rPr>
                                <m:t>𝑡</m:t>
                              </m:r>
                            </m:e>
                            <m:sup>
                              <m:r>
                                <a:rPr lang="es-ES" sz="4000" b="0" i="1" smtClean="0">
                                  <a:solidFill>
                                    <a:schemeClr val="tx1"/>
                                  </a:solidFill>
                                  <a:latin typeface="Cambria Math"/>
                                  <a:ea typeface="Cambria Math"/>
                                </a:rPr>
                                <m:t>2</m:t>
                              </m:r>
                            </m:sup>
                          </m:sSup>
                        </m:den>
                      </m:f>
                    </m:oMath>
                  </m:oMathPara>
                </a14:m>
                <a:endParaRPr lang="es-AR" sz="4000" dirty="0">
                  <a:solidFill>
                    <a:schemeClr val="tx1"/>
                  </a:solidFill>
                </a:endParaRPr>
              </a:p>
            </p:txBody>
          </p:sp>
        </mc:Choice>
        <mc:Fallback xmlns="">
          <p:sp>
            <p:nvSpPr>
              <p:cNvPr id="5" name="4 CuadroTexto"/>
              <p:cNvSpPr txBox="1">
                <a:spLocks noRot="1" noChangeAspect="1" noMove="1" noResize="1" noEditPoints="1" noAdjustHandles="1" noChangeArrowheads="1" noChangeShapeType="1" noTextEdit="1"/>
              </p:cNvSpPr>
              <p:nvPr/>
            </p:nvSpPr>
            <p:spPr>
              <a:xfrm>
                <a:off x="2313620" y="5373216"/>
                <a:ext cx="4248472" cy="1327864"/>
              </a:xfrm>
              <a:prstGeom prst="rect">
                <a:avLst/>
              </a:prstGeom>
              <a:blipFill rotWithShape="1">
                <a:blip r:embed="rId6"/>
                <a:stretch>
                  <a:fillRect/>
                </a:stretch>
              </a:blipFill>
              <a:ln>
                <a:solidFill>
                  <a:schemeClr val="tx1"/>
                </a:solidFill>
              </a:ln>
            </p:spPr>
            <p:txBody>
              <a:bodyPr/>
              <a:lstStyle/>
              <a:p>
                <a:r>
                  <a:rPr lang="es-AR">
                    <a:noFill/>
                  </a:rPr>
                  <a:t> </a:t>
                </a:r>
              </a:p>
            </p:txBody>
          </p:sp>
        </mc:Fallback>
      </mc:AlternateContent>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1"/>
          <p:cNvSpPr>
            <a:spLocks noChangeArrowheads="1"/>
          </p:cNvSpPr>
          <p:nvPr/>
        </p:nvSpPr>
        <p:spPr bwMode="auto">
          <a:xfrm>
            <a:off x="0" y="2780928"/>
            <a:ext cx="9144000" cy="14487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algn="ctr" eaLnBrk="1" hangingPunct="1">
              <a:buClrTx/>
              <a:buFontTx/>
              <a:buNone/>
            </a:pPr>
            <a:r>
              <a:rPr lang="es-ES" altLang="pt-BR" sz="4400" b="1" dirty="0">
                <a:solidFill>
                  <a:srgbClr val="000000"/>
                </a:solidFill>
                <a:latin typeface="Arial" panose="020B0604020202020204" pitchFamily="34" charset="0"/>
                <a:cs typeface="Arial" panose="020B0604020202020204" pitchFamily="34" charset="0"/>
              </a:rPr>
              <a:t>Energía </a:t>
            </a:r>
            <a:r>
              <a:rPr lang="es-ES" altLang="pt-BR" sz="4400" b="1" dirty="0" smtClean="0">
                <a:solidFill>
                  <a:srgbClr val="000000"/>
                </a:solidFill>
                <a:latin typeface="Arial" panose="020B0604020202020204" pitchFamily="34" charset="0"/>
                <a:cs typeface="Arial" panose="020B0604020202020204" pitchFamily="34" charset="0"/>
              </a:rPr>
              <a:t>transportada por una  onda</a:t>
            </a:r>
            <a:endParaRPr lang="es-ES" altLang="pt-BR" sz="4400" b="1" dirty="0">
              <a:solidFill>
                <a:srgbClr val="000000"/>
              </a:solidFill>
              <a:latin typeface="Arial" panose="020B0604020202020204" pitchFamily="34" charset="0"/>
              <a:cs typeface="Arial" panose="020B0604020202020204" pitchFamily="34"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3"/>
          <p:cNvPicPr>
            <a:picLocks noChangeAspect="1" noChangeArrowheads="1"/>
          </p:cNvPicPr>
          <p:nvPr/>
        </p:nvPicPr>
        <p:blipFill>
          <a:blip r:embed="rId3">
            <a:extLst>
              <a:ext uri="{28A0092B-C50C-407E-A947-70E740481C1C}">
                <a14:useLocalDpi xmlns:a14="http://schemas.microsoft.com/office/drawing/2010/main" val="0"/>
              </a:ext>
            </a:extLst>
          </a:blip>
          <a:srcRect l="9589" t="21904" r="8249" b="23180"/>
          <a:stretch>
            <a:fillRect/>
          </a:stretch>
        </p:blipFill>
        <p:spPr bwMode="auto">
          <a:xfrm>
            <a:off x="-1" y="3068960"/>
            <a:ext cx="9171175" cy="3672408"/>
          </a:xfrm>
          <a:prstGeom prst="rect">
            <a:avLst/>
          </a:prstGeom>
          <a:noFill/>
          <a:ln>
            <a:noFill/>
          </a:ln>
          <a:effectLst/>
          <a:extLst>
            <a:ext uri="{909E8E84-426E-40DD-AFC4-6F175D3DCCD1}">
              <a14:hiddenFill xmlns:a14="http://schemas.microsoft.com/office/drawing/2010/main">
                <a:blipFill dpi="0" rotWithShape="0">
                  <a:blip/>
                  <a:srcRect l="9589" t="21904" r="8249" b="23180"/>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8852" name="Rectangle 2"/>
          <p:cNvSpPr>
            <a:spLocks noChangeArrowheads="1"/>
          </p:cNvSpPr>
          <p:nvPr/>
        </p:nvSpPr>
        <p:spPr bwMode="auto">
          <a:xfrm>
            <a:off x="0" y="1039792"/>
            <a:ext cx="4211960" cy="1202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s-ES" altLang="pt-BR" dirty="0">
                <a:solidFill>
                  <a:srgbClr val="000000"/>
                </a:solidFill>
                <a:latin typeface="Arial" panose="020B0604020202020204" pitchFamily="34" charset="0"/>
                <a:cs typeface="Arial" panose="020B0604020202020204" pitchFamily="34" charset="0"/>
              </a:rPr>
              <a:t>Punto a en una cuerda que transporta una onda de izquierda a derecha. </a:t>
            </a:r>
          </a:p>
        </p:txBody>
      </p:sp>
      <p:sp>
        <p:nvSpPr>
          <p:cNvPr id="78853" name="Rectangle 2"/>
          <p:cNvSpPr>
            <a:spLocks noChangeArrowheads="1"/>
          </p:cNvSpPr>
          <p:nvPr/>
        </p:nvSpPr>
        <p:spPr bwMode="auto">
          <a:xfrm>
            <a:off x="4743191" y="1039792"/>
            <a:ext cx="4427984" cy="15718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s-ES" altLang="pt-BR" dirty="0">
                <a:solidFill>
                  <a:srgbClr val="000000"/>
                </a:solidFill>
                <a:latin typeface="Arial" panose="020B0604020202020204" pitchFamily="34" charset="0"/>
                <a:cs typeface="Arial" panose="020B0604020202020204" pitchFamily="34" charset="0"/>
              </a:rPr>
              <a:t>Componentes de la fuerza ejercida sobre la parte derecha de </a:t>
            </a:r>
            <a:r>
              <a:rPr lang="es-ES" altLang="pt-BR" dirty="0" smtClean="0">
                <a:solidFill>
                  <a:srgbClr val="000000"/>
                </a:solidFill>
                <a:latin typeface="Arial" panose="020B0604020202020204" pitchFamily="34" charset="0"/>
                <a:cs typeface="Arial" panose="020B0604020202020204" pitchFamily="34" charset="0"/>
              </a:rPr>
              <a:t>la cuerda </a:t>
            </a:r>
            <a:r>
              <a:rPr lang="es-ES" altLang="pt-BR" dirty="0">
                <a:solidFill>
                  <a:srgbClr val="000000"/>
                </a:solidFill>
                <a:latin typeface="Arial" panose="020B0604020202020204" pitchFamily="34" charset="0"/>
                <a:cs typeface="Arial" panose="020B0604020202020204" pitchFamily="34" charset="0"/>
              </a:rPr>
              <a:t>por la parte izquierda en el punto a. </a:t>
            </a:r>
          </a:p>
        </p:txBody>
      </p:sp>
    </p:spTree>
    <p:extLst>
      <p:ext uri="{BB962C8B-B14F-4D97-AF65-F5344CB8AC3E}">
        <p14:creationId xmlns:p14="http://schemas.microsoft.com/office/powerpoint/2010/main" val="353857158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0"/>
            <a:ext cx="9126628" cy="2276872"/>
          </a:xfrm>
          <a:prstGeom prst="rect">
            <a:avLst/>
          </a:prstGeom>
        </p:spPr>
      </p:pic>
      <p:pic>
        <p:nvPicPr>
          <p:cNvPr id="3" name="Imagen 2"/>
          <p:cNvPicPr>
            <a:picLocks noChangeAspect="1"/>
          </p:cNvPicPr>
          <p:nvPr/>
        </p:nvPicPr>
        <p:blipFill>
          <a:blip r:embed="rId3"/>
          <a:stretch>
            <a:fillRect/>
          </a:stretch>
        </p:blipFill>
        <p:spPr>
          <a:xfrm>
            <a:off x="1673999" y="2492896"/>
            <a:ext cx="5778630" cy="1081221"/>
          </a:xfrm>
          <a:prstGeom prst="rect">
            <a:avLst/>
          </a:prstGeom>
        </p:spPr>
      </p:pic>
      <p:pic>
        <p:nvPicPr>
          <p:cNvPr id="4" name="Imagen 3"/>
          <p:cNvPicPr>
            <a:picLocks noChangeAspect="1"/>
          </p:cNvPicPr>
          <p:nvPr/>
        </p:nvPicPr>
        <p:blipFill>
          <a:blip r:embed="rId4"/>
          <a:stretch>
            <a:fillRect/>
          </a:stretch>
        </p:blipFill>
        <p:spPr>
          <a:xfrm>
            <a:off x="0" y="3574116"/>
            <a:ext cx="9144000" cy="1583075"/>
          </a:xfrm>
          <a:prstGeom prst="rect">
            <a:avLst/>
          </a:prstGeom>
        </p:spPr>
      </p:pic>
      <p:pic>
        <p:nvPicPr>
          <p:cNvPr id="5" name="Imagen 4"/>
          <p:cNvPicPr>
            <a:picLocks noChangeAspect="1"/>
          </p:cNvPicPr>
          <p:nvPr/>
        </p:nvPicPr>
        <p:blipFill>
          <a:blip r:embed="rId5"/>
          <a:stretch>
            <a:fillRect/>
          </a:stretch>
        </p:blipFill>
        <p:spPr>
          <a:xfrm>
            <a:off x="2302317" y="5349550"/>
            <a:ext cx="4521993" cy="1080121"/>
          </a:xfrm>
          <a:prstGeom prst="rect">
            <a:avLst/>
          </a:prstGeom>
        </p:spPr>
      </p:pic>
    </p:spTree>
    <p:extLst>
      <p:ext uri="{BB962C8B-B14F-4D97-AF65-F5344CB8AC3E}">
        <p14:creationId xmlns:p14="http://schemas.microsoft.com/office/powerpoint/2010/main" val="280880533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764704"/>
            <a:ext cx="9144000" cy="5283459"/>
          </a:xfrm>
          <a:prstGeom prst="rect">
            <a:avLst/>
          </a:prstGeom>
        </p:spPr>
      </p:pic>
    </p:spTree>
    <p:extLst>
      <p:ext uri="{BB962C8B-B14F-4D97-AF65-F5344CB8AC3E}">
        <p14:creationId xmlns:p14="http://schemas.microsoft.com/office/powerpoint/2010/main" val="30890986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1813" y="490538"/>
            <a:ext cx="6080125" cy="10810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9875" name="Text Box 2"/>
          <p:cNvSpPr txBox="1">
            <a:spLocks noChangeArrowheads="1"/>
          </p:cNvSpPr>
          <p:nvPr/>
        </p:nvSpPr>
        <p:spPr bwMode="auto">
          <a:xfrm>
            <a:off x="0" y="26988"/>
            <a:ext cx="4381500" cy="525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s-ES" altLang="pt-BR" sz="2800" dirty="0">
                <a:solidFill>
                  <a:srgbClr val="000000"/>
                </a:solidFill>
                <a:latin typeface="Arial" panose="020B0604020202020204" pitchFamily="34" charset="0"/>
                <a:cs typeface="Arial" panose="020B0604020202020204" pitchFamily="34" charset="0"/>
              </a:rPr>
              <a:t>De la figura se tiene que:</a:t>
            </a:r>
          </a:p>
        </p:txBody>
      </p:sp>
      <p:sp>
        <p:nvSpPr>
          <p:cNvPr id="79876" name="Text Box 3"/>
          <p:cNvSpPr txBox="1">
            <a:spLocks noChangeArrowheads="1"/>
          </p:cNvSpPr>
          <p:nvPr/>
        </p:nvSpPr>
        <p:spPr bwMode="auto">
          <a:xfrm>
            <a:off x="-3176" y="1700808"/>
            <a:ext cx="9147176" cy="525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s-ES" altLang="pt-BR" sz="2800" dirty="0">
                <a:solidFill>
                  <a:srgbClr val="000000"/>
                </a:solidFill>
                <a:latin typeface="Arial" panose="020B0604020202020204" pitchFamily="34" charset="0"/>
                <a:cs typeface="Arial" panose="020B0604020202020204" pitchFamily="34" charset="0"/>
              </a:rPr>
              <a:t>La potencia correspondiente </a:t>
            </a:r>
            <a:r>
              <a:rPr lang="es-ES" altLang="pt-BR" sz="2800" b="1" dirty="0" smtClean="0">
                <a:solidFill>
                  <a:srgbClr val="000000"/>
                </a:solidFill>
                <a:latin typeface="Cambria Math" panose="02040503050406030204" pitchFamily="18" charset="0"/>
                <a:ea typeface="Cambria Math" panose="02040503050406030204" pitchFamily="18" charset="0"/>
                <a:cs typeface="Arial" panose="020B0604020202020204" pitchFamily="34" charset="0"/>
              </a:rPr>
              <a:t>P(x, </a:t>
            </a:r>
            <a:r>
              <a:rPr lang="es-ES" altLang="pt-BR" sz="2800" b="1" dirty="0" smtClean="0">
                <a:solidFill>
                  <a:srgbClr val="000000"/>
                </a:solidFill>
                <a:latin typeface="Cambria Math" panose="02040503050406030204" pitchFamily="18" charset="0"/>
                <a:ea typeface="Cambria Math" panose="02040503050406030204" pitchFamily="18" charset="0"/>
                <a:cs typeface="Arial" panose="020B0604020202020204" pitchFamily="34" charset="0"/>
              </a:rPr>
              <a:t>t)</a:t>
            </a:r>
            <a:r>
              <a:rPr lang="es-ES" altLang="pt-BR" sz="2800" dirty="0" smtClean="0">
                <a:solidFill>
                  <a:srgbClr val="000000"/>
                </a:solidFill>
                <a:latin typeface="Cambria Math" panose="02040503050406030204" pitchFamily="18" charset="0"/>
                <a:ea typeface="Cambria Math" panose="02040503050406030204" pitchFamily="18" charset="0"/>
                <a:cs typeface="Arial" panose="020B0604020202020204" pitchFamily="34" charset="0"/>
              </a:rPr>
              <a:t> </a:t>
            </a:r>
            <a:r>
              <a:rPr lang="es-ES" altLang="pt-BR" sz="2800" dirty="0">
                <a:solidFill>
                  <a:srgbClr val="000000"/>
                </a:solidFill>
                <a:latin typeface="Arial" panose="020B0604020202020204" pitchFamily="34" charset="0"/>
                <a:cs typeface="Arial" panose="020B0604020202020204" pitchFamily="34" charset="0"/>
              </a:rPr>
              <a:t>es:</a:t>
            </a:r>
          </a:p>
        </p:txBody>
      </p:sp>
      <p:pic>
        <p:nvPicPr>
          <p:cNvPr id="7987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5" y="2492375"/>
            <a:ext cx="9144000" cy="8270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9878" name="Text Box 5"/>
          <p:cNvSpPr txBox="1">
            <a:spLocks noChangeArrowheads="1"/>
          </p:cNvSpPr>
          <p:nvPr/>
        </p:nvSpPr>
        <p:spPr bwMode="auto">
          <a:xfrm>
            <a:off x="-52388" y="3519488"/>
            <a:ext cx="9196388" cy="525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s-ES" altLang="pt-BR" sz="2800" dirty="0">
                <a:solidFill>
                  <a:srgbClr val="000000"/>
                </a:solidFill>
                <a:latin typeface="Arial" panose="020B0604020202020204" pitchFamily="34" charset="0"/>
                <a:cs typeface="Arial" panose="020B0604020202020204" pitchFamily="34" charset="0"/>
              </a:rPr>
              <a:t>Para </a:t>
            </a:r>
            <a:r>
              <a:rPr lang="es-ES" altLang="pt-BR" sz="2800" dirty="0" smtClean="0">
                <a:solidFill>
                  <a:srgbClr val="000000"/>
                </a:solidFill>
                <a:latin typeface="Arial" panose="020B0604020202020204" pitchFamily="34" charset="0"/>
                <a:cs typeface="Arial" panose="020B0604020202020204" pitchFamily="34" charset="0"/>
              </a:rPr>
              <a:t>una </a:t>
            </a:r>
            <a:r>
              <a:rPr lang="es-ES" altLang="pt-BR" sz="2800" dirty="0">
                <a:solidFill>
                  <a:srgbClr val="000000"/>
                </a:solidFill>
                <a:latin typeface="Arial" panose="020B0604020202020204" pitchFamily="34" charset="0"/>
                <a:cs typeface="Arial" panose="020B0604020202020204" pitchFamily="34" charset="0"/>
              </a:rPr>
              <a:t>onda senoidal con función de onda dada por:</a:t>
            </a:r>
          </a:p>
        </p:txBody>
      </p:sp>
      <p:pic>
        <p:nvPicPr>
          <p:cNvPr id="79879"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9963" y="4024313"/>
            <a:ext cx="4779962" cy="5730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988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788" y="4797425"/>
            <a:ext cx="7585075" cy="9191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9881"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3513" y="5843588"/>
            <a:ext cx="8369300" cy="10144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125" y="748848"/>
            <a:ext cx="7381875" cy="45720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0900" name="Text Box 2"/>
          <p:cNvSpPr txBox="1">
            <a:spLocks noChangeArrowheads="1"/>
          </p:cNvSpPr>
          <p:nvPr/>
        </p:nvSpPr>
        <p:spPr bwMode="auto">
          <a:xfrm>
            <a:off x="0" y="-26988"/>
            <a:ext cx="9144000" cy="4638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s-ES" altLang="pt-BR" dirty="0" smtClean="0">
                <a:solidFill>
                  <a:srgbClr val="000000"/>
                </a:solidFill>
                <a:latin typeface="Arial" panose="020B0604020202020204" pitchFamily="34" charset="0"/>
                <a:cs typeface="Arial" panose="020B0604020202020204" pitchFamily="34" charset="0"/>
              </a:rPr>
              <a:t>Potencia instantánea:</a:t>
            </a:r>
            <a:endParaRPr lang="es-ES" altLang="pt-BR" dirty="0">
              <a:solidFill>
                <a:srgbClr val="000000"/>
              </a:solidFill>
              <a:latin typeface="Arial" panose="020B0604020202020204" pitchFamily="34" charset="0"/>
              <a:cs typeface="Arial" panose="020B0604020202020204" pitchFamily="34" charset="0"/>
            </a:endParaRPr>
          </a:p>
        </p:txBody>
      </p:sp>
      <p:pic>
        <p:nvPicPr>
          <p:cNvPr id="8090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150" y="1675561"/>
            <a:ext cx="7381875" cy="5365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090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3331" y="3378602"/>
            <a:ext cx="7235825" cy="5413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090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1805" y="4916185"/>
            <a:ext cx="6893694" cy="787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0904" name="Text Box 6"/>
          <p:cNvSpPr txBox="1">
            <a:spLocks noChangeArrowheads="1"/>
          </p:cNvSpPr>
          <p:nvPr/>
        </p:nvSpPr>
        <p:spPr bwMode="auto">
          <a:xfrm>
            <a:off x="5701" y="4268803"/>
            <a:ext cx="3779838"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s-ES" altLang="pt-BR" dirty="0">
                <a:solidFill>
                  <a:srgbClr val="000000"/>
                </a:solidFill>
                <a:latin typeface="Arial" panose="020B0604020202020204" pitchFamily="34" charset="0"/>
                <a:cs typeface="Arial" panose="020B0604020202020204" pitchFamily="34" charset="0"/>
              </a:rPr>
              <a:t>Potencia media</a:t>
            </a:r>
          </a:p>
        </p:txBody>
      </p:sp>
      <p:sp>
        <p:nvSpPr>
          <p:cNvPr id="10" name="Text Box 6"/>
          <p:cNvSpPr txBox="1">
            <a:spLocks noChangeArrowheads="1"/>
          </p:cNvSpPr>
          <p:nvPr/>
        </p:nvSpPr>
        <p:spPr bwMode="auto">
          <a:xfrm>
            <a:off x="0" y="2643184"/>
            <a:ext cx="3779838"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s-ES" altLang="pt-BR" dirty="0">
                <a:solidFill>
                  <a:srgbClr val="000000"/>
                </a:solidFill>
                <a:latin typeface="Arial" panose="020B0604020202020204" pitchFamily="34" charset="0"/>
                <a:cs typeface="Arial" panose="020B0604020202020204" pitchFamily="34" charset="0"/>
              </a:rPr>
              <a:t>Potencia </a:t>
            </a:r>
            <a:r>
              <a:rPr lang="es-ES" altLang="pt-BR" dirty="0" smtClean="0">
                <a:solidFill>
                  <a:srgbClr val="000000"/>
                </a:solidFill>
                <a:latin typeface="Arial" panose="020B0604020202020204" pitchFamily="34" charset="0"/>
                <a:cs typeface="Arial" panose="020B0604020202020204" pitchFamily="34" charset="0"/>
              </a:rPr>
              <a:t>máxima</a:t>
            </a:r>
            <a:endParaRPr lang="es-ES" altLang="pt-BR" dirty="0">
              <a:solidFill>
                <a:srgbClr val="000000"/>
              </a:solidFill>
              <a:latin typeface="Arial" panose="020B0604020202020204" pitchFamily="34" charset="0"/>
              <a:cs typeface="Arial" panose="020B0604020202020204" pitchFamily="34"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8"/>
          <p:cNvPicPr>
            <a:picLocks noChangeAspect="1" noChangeArrowheads="1"/>
          </p:cNvPicPr>
          <p:nvPr/>
        </p:nvPicPr>
        <p:blipFill>
          <a:blip r:embed="rId3">
            <a:extLst>
              <a:ext uri="{28A0092B-C50C-407E-A947-70E740481C1C}">
                <a14:useLocalDpi xmlns:a14="http://schemas.microsoft.com/office/drawing/2010/main" val="0"/>
              </a:ext>
            </a:extLst>
          </a:blip>
          <a:srcRect r="9941"/>
          <a:stretch>
            <a:fillRect/>
          </a:stretch>
        </p:blipFill>
        <p:spPr bwMode="auto">
          <a:xfrm>
            <a:off x="-8206" y="1268760"/>
            <a:ext cx="9152206" cy="5589240"/>
          </a:xfrm>
          <a:prstGeom prst="rect">
            <a:avLst/>
          </a:prstGeom>
          <a:noFill/>
          <a:ln>
            <a:noFill/>
          </a:ln>
          <a:effectLst/>
          <a:extLst>
            <a:ext uri="{909E8E84-426E-40DD-AFC4-6F175D3DCCD1}">
              <a14:hiddenFill xmlns:a14="http://schemas.microsoft.com/office/drawing/2010/main">
                <a:blipFill dpi="0" rotWithShape="0">
                  <a:blip/>
                  <a:srcRect r="9941"/>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0905" name="Rectangle 7"/>
          <p:cNvSpPr>
            <a:spLocks noChangeArrowheads="1"/>
          </p:cNvSpPr>
          <p:nvPr/>
        </p:nvSpPr>
        <p:spPr bwMode="auto">
          <a:xfrm>
            <a:off x="18015" y="0"/>
            <a:ext cx="9144000" cy="833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sz="2400">
                <a:solidFill>
                  <a:schemeClr val="bg1"/>
                </a:solidFill>
                <a:latin typeface="Times New Roman" panose="02020603050405020304" pitchFamily="18" charset="0"/>
                <a:ea typeface="Microsoft YaHei" panose="020B0503020204020204" pitchFamily="34" charset="-122"/>
              </a:defRPr>
            </a:lvl9pPr>
          </a:lstStyle>
          <a:p>
            <a:pPr eaLnBrk="1" hangingPunct="1">
              <a:buClrTx/>
              <a:buFontTx/>
              <a:buNone/>
            </a:pPr>
            <a:r>
              <a:rPr lang="es-ES" altLang="pt-BR" dirty="0" smtClean="0">
                <a:solidFill>
                  <a:srgbClr val="000000"/>
                </a:solidFill>
                <a:latin typeface="Arial" panose="020B0604020202020204" pitchFamily="34" charset="0"/>
                <a:cs typeface="Arial" panose="020B0604020202020204" pitchFamily="34" charset="0"/>
              </a:rPr>
              <a:t>La </a:t>
            </a:r>
            <a:r>
              <a:rPr lang="es-ES" altLang="pt-BR" dirty="0">
                <a:solidFill>
                  <a:srgbClr val="000000"/>
                </a:solidFill>
                <a:latin typeface="Arial" panose="020B0604020202020204" pitchFamily="34" charset="0"/>
                <a:cs typeface="Arial" panose="020B0604020202020204" pitchFamily="34" charset="0"/>
              </a:rPr>
              <a:t>potencia nunca es negativa, lo que implica que la energía </a:t>
            </a:r>
            <a:r>
              <a:rPr lang="es-ES" altLang="pt-BR" b="1" dirty="0">
                <a:solidFill>
                  <a:srgbClr val="000000"/>
                </a:solidFill>
                <a:latin typeface="Arial" panose="020B0604020202020204" pitchFamily="34" charset="0"/>
                <a:cs typeface="Arial" panose="020B0604020202020204" pitchFamily="34" charset="0"/>
              </a:rPr>
              <a:t>nunca </a:t>
            </a:r>
            <a:r>
              <a:rPr lang="es-ES" altLang="pt-BR" b="1" dirty="0" err="1">
                <a:solidFill>
                  <a:srgbClr val="000000"/>
                </a:solidFill>
                <a:latin typeface="Arial" panose="020B0604020202020204" pitchFamily="34" charset="0"/>
                <a:cs typeface="Arial" panose="020B0604020202020204" pitchFamily="34" charset="0"/>
              </a:rPr>
              <a:t>ﬂuye</a:t>
            </a:r>
            <a:r>
              <a:rPr lang="es-ES" altLang="pt-BR" b="1" dirty="0">
                <a:solidFill>
                  <a:srgbClr val="000000"/>
                </a:solidFill>
                <a:latin typeface="Arial" panose="020B0604020202020204" pitchFamily="34" charset="0"/>
                <a:cs typeface="Arial" panose="020B0604020202020204" pitchFamily="34" charset="0"/>
              </a:rPr>
              <a:t> </a:t>
            </a:r>
            <a:r>
              <a:rPr lang="es-ES" altLang="pt-BR" dirty="0">
                <a:solidFill>
                  <a:srgbClr val="000000"/>
                </a:solidFill>
                <a:latin typeface="Arial" panose="020B0604020202020204" pitchFamily="34" charset="0"/>
                <a:cs typeface="Arial" panose="020B0604020202020204" pitchFamily="34" charset="0"/>
              </a:rPr>
              <a:t>en dirección opuesta a la de propagación de la onda.</a:t>
            </a:r>
          </a:p>
        </p:txBody>
      </p:sp>
    </p:spTree>
    <p:extLst>
      <p:ext uri="{BB962C8B-B14F-4D97-AF65-F5344CB8AC3E}">
        <p14:creationId xmlns:p14="http://schemas.microsoft.com/office/powerpoint/2010/main" val="270255525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e Office">
  <a:themeElements>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ema de Office">
      <a:majorFont>
        <a:latin typeface="Times New Roman"/>
        <a:ea typeface="Microsoft YaHei"/>
        <a:cs typeface=""/>
      </a:majorFont>
      <a:minorFont>
        <a:latin typeface="Times New Roman"/>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2400" b="0" i="0" u="none" strike="noStrike" cap="none" normalizeH="0" baseline="0" smtClean="0">
            <a:ln>
              <a:noFill/>
            </a:ln>
            <a:solidFill>
              <a:schemeClr val="bg1"/>
            </a:solidFill>
            <a:effectLst/>
            <a:latin typeface="Times New Roman" pitchFamily="16"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2400" b="0" i="0" u="none" strike="noStrike" cap="none" normalizeH="0" baseline="0" smtClean="0">
            <a:ln>
              <a:noFill/>
            </a:ln>
            <a:solidFill>
              <a:schemeClr val="bg1"/>
            </a:solidFill>
            <a:effectLst/>
            <a:latin typeface="Times New Roman" pitchFamily="16" charset="0"/>
            <a:ea typeface="Microsoft YaHei" charset="-122"/>
          </a:defRPr>
        </a:defPPr>
      </a:lstStyle>
    </a:lnDef>
  </a:objectDefaults>
  <a:extraClrSchemeLst>
    <a:extraClrScheme>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a d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ma d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a d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a d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a d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ma d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5573</TotalTime>
  <Words>3229</Words>
  <Application>Microsoft Office PowerPoint</Application>
  <PresentationFormat>Presentación en pantalla (4:3)</PresentationFormat>
  <Paragraphs>620</Paragraphs>
  <Slides>108</Slides>
  <Notes>85</Notes>
  <HiddenSlides>0</HiddenSlides>
  <MMClips>0</MMClips>
  <ScaleCrop>false</ScaleCrop>
  <HeadingPairs>
    <vt:vector size="8" baseType="variant">
      <vt:variant>
        <vt:lpstr>Fuentes usadas</vt:lpstr>
      </vt:variant>
      <vt:variant>
        <vt:i4>9</vt:i4>
      </vt:variant>
      <vt:variant>
        <vt:lpstr>Tema</vt:lpstr>
      </vt:variant>
      <vt:variant>
        <vt:i4>1</vt:i4>
      </vt:variant>
      <vt:variant>
        <vt:lpstr>Servidores OLE incrustados</vt:lpstr>
      </vt:variant>
      <vt:variant>
        <vt:i4>2</vt:i4>
      </vt:variant>
      <vt:variant>
        <vt:lpstr>Títulos de diapositiva</vt:lpstr>
      </vt:variant>
      <vt:variant>
        <vt:i4>108</vt:i4>
      </vt:variant>
    </vt:vector>
  </HeadingPairs>
  <TitlesOfParts>
    <vt:vector size="120" baseType="lpstr">
      <vt:lpstr>Microsoft YaHei</vt:lpstr>
      <vt:lpstr>Arial</vt:lpstr>
      <vt:lpstr>Calibri</vt:lpstr>
      <vt:lpstr>Cambria Math</vt:lpstr>
      <vt:lpstr>Garamond</vt:lpstr>
      <vt:lpstr>Segoe UI</vt:lpstr>
      <vt:lpstr>Segoe UI Historic</vt:lpstr>
      <vt:lpstr>Symbol</vt:lpstr>
      <vt:lpstr>Times New Roman</vt:lpstr>
      <vt:lpstr>Tema de Office</vt:lpstr>
      <vt:lpstr>Imagen de mapa de bits</vt:lpstr>
      <vt:lpstr>Ecuación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Movimiento Ondulatorio</dc:title>
  <dc:subject/>
  <dc:creator>Héctor E. Medellí Anaya</dc:creator>
  <cp:keywords/>
  <dc:description/>
  <cp:lastModifiedBy>Ernesto Gandolfo Raso</cp:lastModifiedBy>
  <cp:revision>532</cp:revision>
  <cp:lastPrinted>2017-10-25T11:12:25Z</cp:lastPrinted>
  <dcterms:created xsi:type="dcterms:W3CDTF">2001-12-20T20:14:58Z</dcterms:created>
  <dcterms:modified xsi:type="dcterms:W3CDTF">2019-10-17T02:17:08Z</dcterms:modified>
</cp:coreProperties>
</file>